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4"/>
    <p:sldMasterId id="2147483690" r:id="rId5"/>
  </p:sldMasterIdLst>
  <p:notesMasterIdLst>
    <p:notesMasterId r:id="rId25"/>
  </p:notesMasterIdLst>
  <p:handoutMasterIdLst>
    <p:handoutMasterId r:id="rId26"/>
  </p:handoutMasterIdLst>
  <p:sldIdLst>
    <p:sldId id="406" r:id="rId6"/>
    <p:sldId id="407" r:id="rId7"/>
    <p:sldId id="410" r:id="rId8"/>
    <p:sldId id="378" r:id="rId9"/>
    <p:sldId id="408" r:id="rId10"/>
    <p:sldId id="409" r:id="rId11"/>
    <p:sldId id="380" r:id="rId12"/>
    <p:sldId id="381" r:id="rId13"/>
    <p:sldId id="383" r:id="rId14"/>
    <p:sldId id="382" r:id="rId15"/>
    <p:sldId id="415" r:id="rId16"/>
    <p:sldId id="386" r:id="rId17"/>
    <p:sldId id="387" r:id="rId18"/>
    <p:sldId id="416" r:id="rId19"/>
    <p:sldId id="413" r:id="rId20"/>
    <p:sldId id="414" r:id="rId21"/>
    <p:sldId id="396" r:id="rId22"/>
    <p:sldId id="412" r:id="rId23"/>
    <p:sldId id="411" r:id="rId24"/>
  </p:sldIdLst>
  <p:sldSz cx="9144000" cy="5143500" type="screen16x9"/>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3"/>
    <a:srgbClr val="33E0A1"/>
    <a:srgbClr val="0E0E0E"/>
    <a:srgbClr val="231B3A"/>
    <a:srgbClr val="3C3C3C"/>
    <a:srgbClr val="A20000"/>
    <a:srgbClr val="62983A"/>
    <a:srgbClr val="FFFFFF"/>
    <a:srgbClr val="72BF44"/>
    <a:srgbClr val="0071B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357" autoAdjust="0"/>
  </p:normalViewPr>
  <p:slideViewPr>
    <p:cSldViewPr>
      <p:cViewPr>
        <p:scale>
          <a:sx n="94" d="100"/>
          <a:sy n="94" d="100"/>
        </p:scale>
        <p:origin x="312" y="58"/>
      </p:cViewPr>
      <p:guideLst>
        <p:guide orient="horz" pos="1620"/>
        <p:guide pos="2880"/>
      </p:guideLst>
    </p:cSldViewPr>
  </p:slideViewPr>
  <p:notesTextViewPr>
    <p:cViewPr>
      <p:scale>
        <a:sx n="100" d="100"/>
        <a:sy n="100" d="100"/>
      </p:scale>
      <p:origin x="0" y="0"/>
    </p:cViewPr>
  </p:notesTextViewPr>
  <p:notesViewPr>
    <p:cSldViewPr>
      <p:cViewPr varScale="1">
        <p:scale>
          <a:sx n="98" d="100"/>
          <a:sy n="98" d="100"/>
        </p:scale>
        <p:origin x="2658" y="7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3FDC4BA-F62C-46A2-87C1-2103180CFF88}" type="datetimeFigureOut">
              <a:rPr lang="de-AT" smtClean="0"/>
              <a:t>26.04.2018</a:t>
            </a:fld>
            <a:endParaRPr lang="de-AT"/>
          </a:p>
        </p:txBody>
      </p:sp>
      <p:sp>
        <p:nvSpPr>
          <p:cNvPr id="4" name="Fußzeilenplatzhalt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de-AT"/>
          </a:p>
        </p:txBody>
      </p:sp>
      <p:sp>
        <p:nvSpPr>
          <p:cNvPr id="5" name="Foliennummernplatzhalt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D50C009-48F3-49BF-8609-46CB9CE208D1}" type="slidenum">
              <a:rPr lang="de-AT" smtClean="0"/>
              <a:t>‹#›</a:t>
            </a:fld>
            <a:endParaRPr lang="de-AT"/>
          </a:p>
        </p:txBody>
      </p:sp>
    </p:spTree>
    <p:extLst>
      <p:ext uri="{BB962C8B-B14F-4D97-AF65-F5344CB8AC3E}">
        <p14:creationId xmlns:p14="http://schemas.microsoft.com/office/powerpoint/2010/main" val="799963474"/>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g>
</file>

<file path=ppt/media/image11.jpg>
</file>

<file path=ppt/media/image12.jpg>
</file>

<file path=ppt/media/image13.jpg>
</file>

<file path=ppt/media/image14.jpg>
</file>

<file path=ppt/media/image15.jpg>
</file>

<file path=ppt/media/image2.png>
</file>

<file path=ppt/media/image3.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AT"/>
          </a:p>
        </p:txBody>
      </p:sp>
      <p:sp>
        <p:nvSpPr>
          <p:cNvPr id="3" name="Datumsplatzhalt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612A09C-9A01-4873-9E29-1DA9CA5B5B01}" type="datetimeFigureOut">
              <a:rPr lang="de-DE" smtClean="0"/>
              <a:pPr/>
              <a:t>26.04.2018</a:t>
            </a:fld>
            <a:endParaRPr lang="de-AT"/>
          </a:p>
        </p:txBody>
      </p:sp>
      <p:sp>
        <p:nvSpPr>
          <p:cNvPr id="4" name="Folienbildplatzhalt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de-AT"/>
          </a:p>
        </p:txBody>
      </p:sp>
      <p:sp>
        <p:nvSpPr>
          <p:cNvPr id="5" name="Notizenplatzhalt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de-DE"/>
              <a:t>Textmasterformate durch Klicken bearbeiten</a:t>
            </a:r>
          </a:p>
          <a:p>
            <a:pPr lvl="1"/>
            <a:r>
              <a:rPr lang="de-DE"/>
              <a:t>Zweite Ebene</a:t>
            </a:r>
          </a:p>
          <a:p>
            <a:pPr lvl="2"/>
            <a:r>
              <a:rPr lang="de-DE"/>
              <a:t>Dritte Ebene</a:t>
            </a:r>
          </a:p>
          <a:p>
            <a:pPr lvl="3"/>
            <a:r>
              <a:rPr lang="de-DE"/>
              <a:t>Vierte Ebene</a:t>
            </a:r>
          </a:p>
          <a:p>
            <a:pPr lvl="4"/>
            <a:r>
              <a:rPr lang="de-DE"/>
              <a:t>Fünfte Ebene</a:t>
            </a:r>
            <a:endParaRPr lang="de-AT"/>
          </a:p>
        </p:txBody>
      </p:sp>
      <p:sp>
        <p:nvSpPr>
          <p:cNvPr id="6" name="Fußzeilenplatzhalt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AT"/>
          </a:p>
        </p:txBody>
      </p:sp>
      <p:sp>
        <p:nvSpPr>
          <p:cNvPr id="7" name="Foliennummernplatzhalt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0EAB6EA-6F0D-4BB8-A057-E1D8374E5B98}" type="slidenum">
              <a:rPr lang="de-AT" smtClean="0"/>
              <a:pPr/>
              <a:t>‹#›</a:t>
            </a:fld>
            <a:endParaRPr lang="de-AT"/>
          </a:p>
        </p:txBody>
      </p:sp>
    </p:spTree>
    <p:extLst>
      <p:ext uri="{BB962C8B-B14F-4D97-AF65-F5344CB8AC3E}">
        <p14:creationId xmlns:p14="http://schemas.microsoft.com/office/powerpoint/2010/main" val="31151645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timecockpit.com/" TargetMode="Externa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emf"/><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1" name="Text Placeholder 10"/>
          <p:cNvSpPr>
            <a:spLocks noGrp="1"/>
          </p:cNvSpPr>
          <p:nvPr>
            <p:ph type="body" sz="quarter" idx="24" hasCustomPrompt="1"/>
          </p:nvPr>
        </p:nvSpPr>
        <p:spPr>
          <a:xfrm>
            <a:off x="1141904" y="339502"/>
            <a:ext cx="7750576" cy="685598"/>
          </a:xfrm>
          <a:prstGeom prst="rect">
            <a:avLst/>
          </a:prstGeom>
        </p:spPr>
        <p:txBody>
          <a:bodyPr lIns="0" tIns="0" rIns="0" bIns="0" anchor="b"/>
          <a:lstStyle>
            <a:lvl1pPr marL="0" indent="0">
              <a:spcBef>
                <a:spcPts val="0"/>
              </a:spcBef>
              <a:buFontTx/>
              <a:buNone/>
              <a:defRPr sz="1400">
                <a:solidFill>
                  <a:schemeClr val="accent2"/>
                </a:solidFill>
                <a:latin typeface="+mn-lt"/>
              </a:defRPr>
            </a:lvl1pPr>
            <a:lvl2pPr marL="457200" indent="0">
              <a:buFontTx/>
              <a:buNone/>
              <a:defRPr sz="1400">
                <a:latin typeface="+mn-lt"/>
              </a:defRPr>
            </a:lvl2pPr>
            <a:lvl3pPr marL="914400" indent="0">
              <a:buFontTx/>
              <a:buNone/>
              <a:defRPr sz="1400">
                <a:latin typeface="+mn-lt"/>
              </a:defRPr>
            </a:lvl3pPr>
            <a:lvl4pPr marL="1371600" indent="0">
              <a:buFontTx/>
              <a:buNone/>
              <a:defRPr sz="1400">
                <a:latin typeface="+mn-lt"/>
              </a:defRPr>
            </a:lvl4pPr>
            <a:lvl5pPr marL="1828800" indent="0">
              <a:buFontTx/>
              <a:buNone/>
              <a:defRPr sz="1400">
                <a:latin typeface="+mn-lt"/>
              </a:defRPr>
            </a:lvl5pPr>
          </a:lstStyle>
          <a:p>
            <a:pPr lvl="0"/>
            <a:r>
              <a:rPr lang="en-US" noProof="0" dirty="0"/>
              <a:t>Add long title here</a:t>
            </a:r>
          </a:p>
        </p:txBody>
      </p:sp>
      <p:sp>
        <p:nvSpPr>
          <p:cNvPr id="23" name="Content Placeholder 22"/>
          <p:cNvSpPr>
            <a:spLocks noGrp="1"/>
          </p:cNvSpPr>
          <p:nvPr>
            <p:ph sz="quarter" idx="20" hasCustomPrompt="1"/>
          </p:nvPr>
        </p:nvSpPr>
        <p:spPr>
          <a:xfrm>
            <a:off x="5221932" y="1498094"/>
            <a:ext cx="790140" cy="790090"/>
          </a:xfrm>
          <a:prstGeom prst="rect">
            <a:avLst/>
          </a:prstGeom>
          <a:solidFill>
            <a:schemeClr val="bg1">
              <a:lumMod val="75000"/>
            </a:schemeClr>
          </a:solidFill>
        </p:spPr>
        <p:txBody>
          <a:bodyPr anchor="ctr"/>
          <a:lstStyle>
            <a:lvl1pPr marL="0" indent="0" algn="ctr">
              <a:buNone/>
              <a:defRPr sz="1000">
                <a:solidFill>
                  <a:schemeClr val="bg1">
                    <a:lumMod val="50000"/>
                  </a:schemeClr>
                </a:solidFill>
                <a:latin typeface="+mj-lt"/>
              </a:defRPr>
            </a:lvl1pPr>
          </a:lstStyle>
          <a:p>
            <a:pPr lvl="0"/>
            <a:r>
              <a:rPr lang="en-US" noProof="0" dirty="0"/>
              <a:t>Image</a:t>
            </a:r>
          </a:p>
        </p:txBody>
      </p:sp>
      <p:sp>
        <p:nvSpPr>
          <p:cNvPr id="3" name="Rectangle 2"/>
          <p:cNvSpPr/>
          <p:nvPr userDrawn="1"/>
        </p:nvSpPr>
        <p:spPr>
          <a:xfrm>
            <a:off x="0" y="1496184"/>
            <a:ext cx="5148064" cy="248524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Titel 1"/>
          <p:cNvSpPr>
            <a:spLocks noGrp="1"/>
          </p:cNvSpPr>
          <p:nvPr>
            <p:ph type="title" hasCustomPrompt="1"/>
          </p:nvPr>
        </p:nvSpPr>
        <p:spPr>
          <a:xfrm>
            <a:off x="1144000" y="2445764"/>
            <a:ext cx="3785944" cy="681980"/>
          </a:xfrm>
          <a:prstGeom prst="rect">
            <a:avLst/>
          </a:prstGeom>
        </p:spPr>
        <p:txBody>
          <a:bodyPr wrap="square" lIns="0" tIns="0" rIns="0" bIns="0" anchor="b"/>
          <a:lstStyle>
            <a:lvl1pPr>
              <a:defRPr sz="5400">
                <a:solidFill>
                  <a:schemeClr val="tx1"/>
                </a:solidFill>
              </a:defRPr>
            </a:lvl1pPr>
          </a:lstStyle>
          <a:p>
            <a:r>
              <a:rPr lang="en-US" noProof="0" dirty="0"/>
              <a:t>Short Title</a:t>
            </a:r>
          </a:p>
        </p:txBody>
      </p:sp>
      <p:sp>
        <p:nvSpPr>
          <p:cNvPr id="12" name="Text Placeholder 11"/>
          <p:cNvSpPr>
            <a:spLocks noGrp="1"/>
          </p:cNvSpPr>
          <p:nvPr>
            <p:ph type="body" sz="quarter" idx="12" hasCustomPrompt="1"/>
          </p:nvPr>
        </p:nvSpPr>
        <p:spPr>
          <a:xfrm>
            <a:off x="6084168" y="1496184"/>
            <a:ext cx="2952328" cy="396000"/>
          </a:xfrm>
          <a:prstGeom prst="rect">
            <a:avLst/>
          </a:prstGeom>
        </p:spPr>
        <p:txBody>
          <a:bodyPr lIns="0" tIns="0" rIns="0" bIns="0">
            <a:noAutofit/>
          </a:bodyPr>
          <a:lstStyle>
            <a:lvl1pPr marL="0" indent="0">
              <a:buNone/>
              <a:defRPr sz="2400">
                <a:solidFill>
                  <a:schemeClr val="tx1"/>
                </a:solidFill>
                <a:latin typeface="Segoe UI" pitchFamily="34" charset="0"/>
                <a:ea typeface="Segoe UI" pitchFamily="34" charset="0"/>
                <a:cs typeface="Segoe UI" pitchFamily="34" charset="0"/>
              </a:defRPr>
            </a:lvl1pPr>
          </a:lstStyle>
          <a:p>
            <a:pPr lvl="0"/>
            <a:r>
              <a:rPr lang="en-US" noProof="0" dirty="0"/>
              <a:t>Your Name</a:t>
            </a:r>
          </a:p>
        </p:txBody>
      </p:sp>
      <p:sp>
        <p:nvSpPr>
          <p:cNvPr id="13" name="Text Placeholder 11"/>
          <p:cNvSpPr>
            <a:spLocks noGrp="1"/>
          </p:cNvSpPr>
          <p:nvPr>
            <p:ph type="body" sz="quarter" idx="13" hasCustomPrompt="1"/>
          </p:nvPr>
        </p:nvSpPr>
        <p:spPr>
          <a:xfrm>
            <a:off x="6084168" y="1892184"/>
            <a:ext cx="2952328" cy="396000"/>
          </a:xfrm>
          <a:prstGeom prst="rect">
            <a:avLst/>
          </a:prstGeom>
        </p:spPr>
        <p:txBody>
          <a:bodyPr lIns="0" tIns="0" rIns="0" bIns="0">
            <a:noAutofit/>
          </a:bodyPr>
          <a:lstStyle>
            <a:lvl1pPr marL="0" indent="0">
              <a:buNone/>
              <a:defRPr sz="1000">
                <a:solidFill>
                  <a:schemeClr val="tx1"/>
                </a:solidFill>
                <a:latin typeface="Segoe UI" pitchFamily="34" charset="0"/>
                <a:ea typeface="Segoe UI" pitchFamily="34" charset="0"/>
                <a:cs typeface="Segoe UI" pitchFamily="34" charset="0"/>
              </a:defRPr>
            </a:lvl1pPr>
          </a:lstStyle>
          <a:p>
            <a:pPr lvl="0"/>
            <a:r>
              <a:rPr lang="en-US" noProof="0" dirty="0"/>
              <a:t>Add company information here</a:t>
            </a:r>
          </a:p>
        </p:txBody>
      </p:sp>
      <p:sp>
        <p:nvSpPr>
          <p:cNvPr id="15" name="Text Placeholder 11"/>
          <p:cNvSpPr>
            <a:spLocks noGrp="1"/>
          </p:cNvSpPr>
          <p:nvPr>
            <p:ph type="body" sz="quarter" idx="15" hasCustomPrompt="1"/>
          </p:nvPr>
        </p:nvSpPr>
        <p:spPr>
          <a:xfrm>
            <a:off x="6084168" y="2338228"/>
            <a:ext cx="2952328" cy="796579"/>
          </a:xfrm>
          <a:prstGeom prst="rect">
            <a:avLst/>
          </a:prstGeom>
        </p:spPr>
        <p:txBody>
          <a:bodyPr lIns="0" tIns="0" rIns="0" bIns="0" anchor="ctr">
            <a:noAutofit/>
          </a:bodyPr>
          <a:lstStyle>
            <a:lvl1pPr marL="0" indent="0">
              <a:buNone/>
              <a:defRPr sz="1000">
                <a:solidFill>
                  <a:schemeClr val="tx1"/>
                </a:solidFill>
                <a:latin typeface="Segoe UI" pitchFamily="34" charset="0"/>
                <a:ea typeface="Segoe UI" pitchFamily="34" charset="0"/>
                <a:cs typeface="Segoe UI" pitchFamily="34" charset="0"/>
              </a:defRPr>
            </a:lvl1pPr>
          </a:lstStyle>
          <a:p>
            <a:pPr lvl="0"/>
            <a:r>
              <a:rPr lang="en-US" noProof="0" dirty="0"/>
              <a:t>Add your contact details here</a:t>
            </a:r>
          </a:p>
        </p:txBody>
      </p:sp>
      <p:sp>
        <p:nvSpPr>
          <p:cNvPr id="20" name="Text Placeholder 19"/>
          <p:cNvSpPr>
            <a:spLocks noGrp="1"/>
          </p:cNvSpPr>
          <p:nvPr>
            <p:ph type="body" sz="quarter" idx="25" hasCustomPrompt="1"/>
          </p:nvPr>
        </p:nvSpPr>
        <p:spPr>
          <a:xfrm>
            <a:off x="1144000" y="3134807"/>
            <a:ext cx="3790135" cy="367201"/>
          </a:xfrm>
          <a:prstGeom prst="rect">
            <a:avLst/>
          </a:prstGeom>
        </p:spPr>
        <p:txBody>
          <a:bodyPr lIns="0" tIns="0" rIns="0" bIns="0" anchor="b"/>
          <a:lstStyle>
            <a:lvl1pPr marL="0" indent="0">
              <a:buFontTx/>
              <a:buNone/>
              <a:defRPr sz="2400">
                <a:solidFill>
                  <a:schemeClr val="tx1"/>
                </a:solidFill>
                <a:latin typeface="+mj-lt"/>
              </a:defRPr>
            </a:lvl1pPr>
            <a:lvl2pPr marL="457200" indent="0">
              <a:buFontTx/>
              <a:buNone/>
              <a:defRPr sz="2400">
                <a:solidFill>
                  <a:schemeClr val="tx1"/>
                </a:solidFill>
                <a:latin typeface="+mj-lt"/>
              </a:defRPr>
            </a:lvl2pPr>
            <a:lvl3pPr marL="914400" indent="0">
              <a:buFontTx/>
              <a:buNone/>
              <a:defRPr sz="2400">
                <a:solidFill>
                  <a:schemeClr val="tx1"/>
                </a:solidFill>
                <a:latin typeface="+mj-lt"/>
              </a:defRPr>
            </a:lvl3pPr>
            <a:lvl4pPr marL="1371600" indent="0">
              <a:buFontTx/>
              <a:buNone/>
              <a:defRPr sz="2400">
                <a:solidFill>
                  <a:schemeClr val="tx1"/>
                </a:solidFill>
                <a:latin typeface="+mj-lt"/>
              </a:defRPr>
            </a:lvl4pPr>
            <a:lvl5pPr marL="1828800" indent="0">
              <a:buFontTx/>
              <a:buNone/>
              <a:defRPr sz="2400">
                <a:solidFill>
                  <a:schemeClr val="tx1"/>
                </a:solidFill>
                <a:latin typeface="+mj-lt"/>
              </a:defRPr>
            </a:lvl5pPr>
          </a:lstStyle>
          <a:p>
            <a:pPr lvl="0"/>
            <a:r>
              <a:rPr lang="en-US" noProof="0" dirty="0"/>
              <a:t>Subtitle</a:t>
            </a:r>
          </a:p>
        </p:txBody>
      </p:sp>
      <p:sp>
        <p:nvSpPr>
          <p:cNvPr id="29" name="Text Placeholder 28"/>
          <p:cNvSpPr>
            <a:spLocks noGrp="1"/>
          </p:cNvSpPr>
          <p:nvPr>
            <p:ph type="body" sz="quarter" idx="26" hasCustomPrompt="1"/>
          </p:nvPr>
        </p:nvSpPr>
        <p:spPr>
          <a:xfrm>
            <a:off x="5218187" y="2338228"/>
            <a:ext cx="793885" cy="796579"/>
          </a:xfrm>
          <a:prstGeom prst="rect">
            <a:avLst/>
          </a:prstGeom>
          <a:solidFill>
            <a:schemeClr val="bg1">
              <a:lumMod val="75000"/>
            </a:schemeClr>
          </a:solidFill>
        </p:spPr>
        <p:txBody>
          <a:bodyPr lIns="46800" rIns="46800" anchor="ctr"/>
          <a:lstStyle>
            <a:lvl1pPr marL="0" indent="0" algn="r">
              <a:buFontTx/>
              <a:buNone/>
              <a:defRPr sz="1000">
                <a:solidFill>
                  <a:schemeClr val="tx1"/>
                </a:solidFill>
                <a:latin typeface="+mn-lt"/>
              </a:defRPr>
            </a:lvl1pPr>
            <a:lvl2pPr marL="457200" indent="0">
              <a:buFontTx/>
              <a:buNone/>
              <a:defRPr sz="1000">
                <a:latin typeface="+mn-lt"/>
              </a:defRPr>
            </a:lvl2pPr>
            <a:lvl3pPr marL="914400" indent="0">
              <a:buFontTx/>
              <a:buNone/>
              <a:defRPr sz="1000">
                <a:latin typeface="+mn-lt"/>
              </a:defRPr>
            </a:lvl3pPr>
            <a:lvl4pPr marL="1371600" indent="0">
              <a:buFontTx/>
              <a:buNone/>
              <a:defRPr sz="1000">
                <a:latin typeface="+mn-lt"/>
              </a:defRPr>
            </a:lvl4pPr>
            <a:lvl5pPr marL="1828800" indent="0">
              <a:buFontTx/>
              <a:buNone/>
              <a:defRPr sz="1000">
                <a:latin typeface="+mn-lt"/>
              </a:defRPr>
            </a:lvl5pPr>
          </a:lstStyle>
          <a:p>
            <a:pPr lvl="0"/>
            <a:r>
              <a:rPr lang="en-US" noProof="0" dirty="0"/>
              <a:t>Contact</a:t>
            </a:r>
          </a:p>
        </p:txBody>
      </p:sp>
      <p:sp>
        <p:nvSpPr>
          <p:cNvPr id="31" name="Rectangle 30"/>
          <p:cNvSpPr/>
          <p:nvPr userDrawn="1"/>
        </p:nvSpPr>
        <p:spPr>
          <a:xfrm>
            <a:off x="5218187" y="3184851"/>
            <a:ext cx="793885" cy="79657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pic>
        <p:nvPicPr>
          <p:cNvPr id="30" name="Grafik 3" descr="timecockpit_horizontal_rgb.png"/>
          <p:cNvPicPr>
            <a:picLocks noChangeAspect="1"/>
          </p:cNvPicPr>
          <p:nvPr userDrawn="1"/>
        </p:nvPicPr>
        <p:blipFill rotWithShape="1">
          <a:blip r:embed="rId2" cstate="print"/>
          <a:srcRect r="83641"/>
          <a:stretch/>
        </p:blipFill>
        <p:spPr>
          <a:xfrm>
            <a:off x="5292821" y="3260832"/>
            <a:ext cx="644615" cy="644615"/>
          </a:xfrm>
          <a:prstGeom prst="rect">
            <a:avLst/>
          </a:prstGeom>
        </p:spPr>
      </p:pic>
      <p:sp>
        <p:nvSpPr>
          <p:cNvPr id="32" name="Textfeld 12"/>
          <p:cNvSpPr txBox="1"/>
          <p:nvPr userDrawn="1"/>
        </p:nvSpPr>
        <p:spPr>
          <a:xfrm>
            <a:off x="6012160" y="3624803"/>
            <a:ext cx="1200650" cy="276999"/>
          </a:xfrm>
          <a:prstGeom prst="rect">
            <a:avLst/>
          </a:prstGeom>
          <a:noFill/>
        </p:spPr>
        <p:txBody>
          <a:bodyPr wrap="none" rtlCol="0">
            <a:spAutoFit/>
          </a:bodyPr>
          <a:lstStyle/>
          <a:p>
            <a:r>
              <a:rPr lang="en-US" sz="1200" b="1" noProof="0" dirty="0">
                <a:solidFill>
                  <a:schemeClr val="accent1"/>
                </a:solidFill>
              </a:rPr>
              <a:t>Saves the day.</a:t>
            </a:r>
          </a:p>
        </p:txBody>
      </p:sp>
      <p:pic>
        <p:nvPicPr>
          <p:cNvPr id="33" name="Grafik 3" descr="timecockpit_horizontal_rgb.png"/>
          <p:cNvPicPr>
            <a:picLocks noChangeAspect="1"/>
          </p:cNvPicPr>
          <p:nvPr userDrawn="1"/>
        </p:nvPicPr>
        <p:blipFill rotWithShape="1">
          <a:blip r:embed="rId2" cstate="print"/>
          <a:srcRect l="21866" r="-448"/>
          <a:stretch/>
        </p:blipFill>
        <p:spPr>
          <a:xfrm>
            <a:off x="6054274" y="3278177"/>
            <a:ext cx="2232338" cy="464728"/>
          </a:xfrm>
          <a:prstGeom prst="rect">
            <a:avLst/>
          </a:prstGeom>
        </p:spPr>
      </p:pic>
    </p:spTree>
    <p:extLst>
      <p:ext uri="{BB962C8B-B14F-4D97-AF65-F5344CB8AC3E}">
        <p14:creationId xmlns:p14="http://schemas.microsoft.com/office/powerpoint/2010/main" val="2478471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odern UI">
    <p:spTree>
      <p:nvGrpSpPr>
        <p:cNvPr id="1" name=""/>
        <p:cNvGrpSpPr/>
        <p:nvPr/>
      </p:nvGrpSpPr>
      <p:grpSpPr>
        <a:xfrm>
          <a:off x="0" y="0"/>
          <a:ext cx="0" cy="0"/>
          <a:chOff x="0" y="0"/>
          <a:chExt cx="0" cy="0"/>
        </a:xfrm>
      </p:grpSpPr>
      <p:sp>
        <p:nvSpPr>
          <p:cNvPr id="32" name="Text Placeholder 31"/>
          <p:cNvSpPr>
            <a:spLocks noGrp="1"/>
          </p:cNvSpPr>
          <p:nvPr userDrawn="1">
            <p:ph type="body" sz="quarter" idx="10" hasCustomPrompt="1"/>
          </p:nvPr>
        </p:nvSpPr>
        <p:spPr>
          <a:xfrm>
            <a:off x="1137294" y="3438528"/>
            <a:ext cx="1777578" cy="1437478"/>
          </a:xfrm>
          <a:prstGeom prst="rect">
            <a:avLst/>
          </a:prstGeom>
          <a:solidFill>
            <a:schemeClr val="accent1"/>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46" name="Picture Placeholder 45"/>
          <p:cNvSpPr>
            <a:spLocks noGrp="1"/>
          </p:cNvSpPr>
          <p:nvPr>
            <p:ph type="pic" sz="quarter" idx="14"/>
          </p:nvPr>
        </p:nvSpPr>
        <p:spPr>
          <a:xfrm>
            <a:off x="1137294" y="1265341"/>
            <a:ext cx="1779969" cy="2159856"/>
          </a:xfrm>
          <a:prstGeom prst="rect">
            <a:avLst/>
          </a:prstGeom>
        </p:spPr>
        <p:txBody>
          <a:bodyPr/>
          <a:lstStyle>
            <a:lvl1pPr marL="0" indent="0">
              <a:buNone/>
              <a:defRPr sz="1600"/>
            </a:lvl1pPr>
          </a:lstStyle>
          <a:p>
            <a:endParaRPr lang="en-US" dirty="0"/>
          </a:p>
        </p:txBody>
      </p:sp>
      <p:sp>
        <p:nvSpPr>
          <p:cNvPr id="2" name="Titel 1"/>
          <p:cNvSpPr>
            <a:spLocks noGrp="1"/>
          </p:cNvSpPr>
          <p:nvPr>
            <p:ph type="title" hasCustomPrompt="1"/>
          </p:nvPr>
        </p:nvSpPr>
        <p:spPr>
          <a:xfrm>
            <a:off x="1144190" y="358552"/>
            <a:ext cx="7748289" cy="681980"/>
          </a:xfrm>
          <a:prstGeom prst="rect">
            <a:avLst/>
          </a:prstGeom>
        </p:spPr>
        <p:txBody>
          <a:bodyPr wrap="none" lIns="0" tIns="0" rIns="0" bIns="0" anchor="ctr"/>
          <a:lstStyle>
            <a:lvl1pPr>
              <a:defRPr sz="5400">
                <a:solidFill>
                  <a:schemeClr val="accent2"/>
                </a:solidFill>
              </a:defRPr>
            </a:lvl1pPr>
          </a:lstStyle>
          <a:p>
            <a:r>
              <a:rPr lang="de-DE" dirty="0"/>
              <a:t>Title</a:t>
            </a:r>
            <a:endParaRPr lang="en-US" dirty="0"/>
          </a:p>
        </p:txBody>
      </p:sp>
      <p:sp>
        <p:nvSpPr>
          <p:cNvPr id="57" name="Picture Placeholder 45"/>
          <p:cNvSpPr>
            <a:spLocks noGrp="1"/>
          </p:cNvSpPr>
          <p:nvPr>
            <p:ph type="pic" sz="quarter" idx="15"/>
          </p:nvPr>
        </p:nvSpPr>
        <p:spPr>
          <a:xfrm>
            <a:off x="2989975" y="1265341"/>
            <a:ext cx="1779969" cy="2159856"/>
          </a:xfrm>
          <a:prstGeom prst="rect">
            <a:avLst/>
          </a:prstGeom>
        </p:spPr>
        <p:txBody>
          <a:bodyPr/>
          <a:lstStyle>
            <a:lvl1pPr marL="0" indent="0">
              <a:buNone/>
              <a:defRPr sz="1600"/>
            </a:lvl1pPr>
          </a:lstStyle>
          <a:p>
            <a:endParaRPr lang="en-US"/>
          </a:p>
        </p:txBody>
      </p:sp>
      <p:sp>
        <p:nvSpPr>
          <p:cNvPr id="60" name="Picture Placeholder 45"/>
          <p:cNvSpPr>
            <a:spLocks noGrp="1"/>
          </p:cNvSpPr>
          <p:nvPr>
            <p:ph type="pic" sz="quarter" idx="17"/>
          </p:nvPr>
        </p:nvSpPr>
        <p:spPr>
          <a:xfrm>
            <a:off x="4842656" y="1265341"/>
            <a:ext cx="1779969" cy="2159856"/>
          </a:xfrm>
          <a:prstGeom prst="rect">
            <a:avLst/>
          </a:prstGeom>
        </p:spPr>
        <p:txBody>
          <a:bodyPr/>
          <a:lstStyle>
            <a:lvl1pPr marL="0" indent="0">
              <a:buNone/>
              <a:defRPr sz="1600"/>
            </a:lvl1pPr>
          </a:lstStyle>
          <a:p>
            <a:endParaRPr lang="en-US"/>
          </a:p>
        </p:txBody>
      </p:sp>
      <p:sp>
        <p:nvSpPr>
          <p:cNvPr id="63" name="Picture Placeholder 45"/>
          <p:cNvSpPr>
            <a:spLocks noGrp="1"/>
          </p:cNvSpPr>
          <p:nvPr>
            <p:ph type="pic" sz="quarter" idx="19"/>
          </p:nvPr>
        </p:nvSpPr>
        <p:spPr>
          <a:xfrm>
            <a:off x="6692946" y="1265341"/>
            <a:ext cx="1779969" cy="2159856"/>
          </a:xfrm>
          <a:prstGeom prst="rect">
            <a:avLst/>
          </a:prstGeom>
        </p:spPr>
        <p:txBody>
          <a:bodyPr/>
          <a:lstStyle>
            <a:lvl1pPr marL="0" indent="0">
              <a:buNone/>
              <a:defRPr sz="1600"/>
            </a:lvl1pPr>
          </a:lstStyle>
          <a:p>
            <a:endParaRPr lang="en-US"/>
          </a:p>
        </p:txBody>
      </p:sp>
      <p:sp>
        <p:nvSpPr>
          <p:cNvPr id="11" name="Text Placeholder 31"/>
          <p:cNvSpPr>
            <a:spLocks noGrp="1"/>
          </p:cNvSpPr>
          <p:nvPr>
            <p:ph type="body" sz="quarter" idx="20" hasCustomPrompt="1"/>
          </p:nvPr>
        </p:nvSpPr>
        <p:spPr>
          <a:xfrm>
            <a:off x="2989975" y="3438528"/>
            <a:ext cx="1777578" cy="1437478"/>
          </a:xfrm>
          <a:prstGeom prst="rect">
            <a:avLst/>
          </a:prstGeom>
          <a:solidFill>
            <a:schemeClr val="accent2"/>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2" name="Text Placeholder 31"/>
          <p:cNvSpPr>
            <a:spLocks noGrp="1"/>
          </p:cNvSpPr>
          <p:nvPr>
            <p:ph type="body" sz="quarter" idx="21" hasCustomPrompt="1"/>
          </p:nvPr>
        </p:nvSpPr>
        <p:spPr>
          <a:xfrm>
            <a:off x="4842656" y="3438528"/>
            <a:ext cx="1777578" cy="1437478"/>
          </a:xfrm>
          <a:prstGeom prst="rect">
            <a:avLst/>
          </a:prstGeom>
          <a:solidFill>
            <a:schemeClr val="accent3"/>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3" name="Text Placeholder 31"/>
          <p:cNvSpPr>
            <a:spLocks noGrp="1"/>
          </p:cNvSpPr>
          <p:nvPr>
            <p:ph type="body" sz="quarter" idx="22" hasCustomPrompt="1"/>
          </p:nvPr>
        </p:nvSpPr>
        <p:spPr>
          <a:xfrm>
            <a:off x="6692946" y="3438528"/>
            <a:ext cx="1777578" cy="1437478"/>
          </a:xfrm>
          <a:prstGeom prst="rect">
            <a:avLst/>
          </a:prstGeom>
          <a:solidFill>
            <a:schemeClr val="bg1">
              <a:lumMod val="65000"/>
            </a:schemeClr>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5" name="Text Placeholder 4"/>
          <p:cNvSpPr>
            <a:spLocks noGrp="1"/>
          </p:cNvSpPr>
          <p:nvPr>
            <p:ph type="body" sz="quarter" idx="23"/>
          </p:nvPr>
        </p:nvSpPr>
        <p:spPr>
          <a:xfrm>
            <a:off x="1137294"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4" name="Text Placeholder 4"/>
          <p:cNvSpPr>
            <a:spLocks noGrp="1"/>
          </p:cNvSpPr>
          <p:nvPr>
            <p:ph type="body" sz="quarter" idx="24"/>
          </p:nvPr>
        </p:nvSpPr>
        <p:spPr>
          <a:xfrm>
            <a:off x="2989974"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5" name="Text Placeholder 4"/>
          <p:cNvSpPr>
            <a:spLocks noGrp="1"/>
          </p:cNvSpPr>
          <p:nvPr>
            <p:ph type="body" sz="quarter" idx="25"/>
          </p:nvPr>
        </p:nvSpPr>
        <p:spPr>
          <a:xfrm>
            <a:off x="4842655"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6" name="Text Placeholder 4"/>
          <p:cNvSpPr>
            <a:spLocks noGrp="1"/>
          </p:cNvSpPr>
          <p:nvPr>
            <p:ph type="body" sz="quarter" idx="26"/>
          </p:nvPr>
        </p:nvSpPr>
        <p:spPr>
          <a:xfrm>
            <a:off x="6683658"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26649356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nodePh="1">
                                  <p:stCondLst>
                                    <p:cond delay="0"/>
                                  </p:stCondLst>
                                  <p:endCondLst>
                                    <p:cond evt="begin" delay="0">
                                      <p:tn val="5"/>
                                    </p:cond>
                                  </p:end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bg/>
                                          </p:spTgt>
                                        </p:tgtEl>
                                        <p:attrNameLst>
                                          <p:attrName>style.visibility</p:attrName>
                                        </p:attrNameLst>
                                      </p:cBhvr>
                                      <p:to>
                                        <p:strVal val="visible"/>
                                      </p:to>
                                    </p:set>
                                    <p:animEffect transition="in" filter="fade">
                                      <p:cBhvr>
                                        <p:cTn id="10" dur="500"/>
                                        <p:tgtEl>
                                          <p:spTgt spid="32">
                                            <p:bg/>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2">
                                            <p:txEl>
                                              <p:pRg st="0" end="0"/>
                                            </p:txEl>
                                          </p:spTgt>
                                        </p:tgtEl>
                                        <p:attrNameLst>
                                          <p:attrName>style.visibility</p:attrName>
                                        </p:attrNameLst>
                                      </p:cBhvr>
                                      <p:to>
                                        <p:strVal val="visible"/>
                                      </p:to>
                                    </p:set>
                                    <p:animEffect transition="in" filter="fade">
                                      <p:cBhvr>
                                        <p:cTn id="13" dur="500"/>
                                        <p:tgtEl>
                                          <p:spTgt spid="32">
                                            <p:txEl>
                                              <p:pRg st="0" end="0"/>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2">
                                            <p:txEl>
                                              <p:pRg st="1" end="1"/>
                                            </p:txEl>
                                          </p:spTgt>
                                        </p:tgtEl>
                                        <p:attrNameLst>
                                          <p:attrName>style.visibility</p:attrName>
                                        </p:attrNameLst>
                                      </p:cBhvr>
                                      <p:to>
                                        <p:strVal val="visible"/>
                                      </p:to>
                                    </p:set>
                                    <p:animEffect transition="in" filter="fade">
                                      <p:cBhvr>
                                        <p:cTn id="16" dur="500"/>
                                        <p:tgtEl>
                                          <p:spTgt spid="32">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nodePh="1">
                                  <p:stCondLst>
                                    <p:cond delay="0"/>
                                  </p:stCondLst>
                                  <p:endCondLst>
                                    <p:cond evt="begin" delay="0">
                                      <p:tn val="19"/>
                                    </p:cond>
                                  </p:endCondLst>
                                  <p:childTnLst>
                                    <p:set>
                                      <p:cBhvr>
                                        <p:cTn id="20" dur="1" fill="hold">
                                          <p:stCondLst>
                                            <p:cond delay="0"/>
                                          </p:stCondLst>
                                        </p:cTn>
                                        <p:tgtEl>
                                          <p:spTgt spid="57"/>
                                        </p:tgtEl>
                                        <p:attrNameLst>
                                          <p:attrName>style.visibility</p:attrName>
                                        </p:attrNameLst>
                                      </p:cBhvr>
                                      <p:to>
                                        <p:strVal val="visible"/>
                                      </p:to>
                                    </p:set>
                                    <p:animEffect transition="in" filter="fade">
                                      <p:cBhvr>
                                        <p:cTn id="21" dur="500"/>
                                        <p:tgtEl>
                                          <p:spTgt spid="5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bg/>
                                          </p:spTgt>
                                        </p:tgtEl>
                                        <p:attrNameLst>
                                          <p:attrName>style.visibility</p:attrName>
                                        </p:attrNameLst>
                                      </p:cBhvr>
                                      <p:to>
                                        <p:strVal val="visible"/>
                                      </p:to>
                                    </p:set>
                                    <p:animEffect transition="in" filter="fade">
                                      <p:cBhvr>
                                        <p:cTn id="24" dur="500"/>
                                        <p:tgtEl>
                                          <p:spTgt spid="11">
                                            <p:bg/>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xEl>
                                              <p:pRg st="0" end="0"/>
                                            </p:txEl>
                                          </p:spTgt>
                                        </p:tgtEl>
                                        <p:attrNameLst>
                                          <p:attrName>style.visibility</p:attrName>
                                        </p:attrNameLst>
                                      </p:cBhvr>
                                      <p:to>
                                        <p:strVal val="visible"/>
                                      </p:to>
                                    </p:set>
                                    <p:animEffect transition="in" filter="fade">
                                      <p:cBhvr>
                                        <p:cTn id="27" dur="500"/>
                                        <p:tgtEl>
                                          <p:spTgt spid="11">
                                            <p:txEl>
                                              <p:pRg st="0" end="0"/>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xEl>
                                              <p:pRg st="1" end="1"/>
                                            </p:txEl>
                                          </p:spTgt>
                                        </p:tgtEl>
                                        <p:attrNameLst>
                                          <p:attrName>style.visibility</p:attrName>
                                        </p:attrNameLst>
                                      </p:cBhvr>
                                      <p:to>
                                        <p:strVal val="visible"/>
                                      </p:to>
                                    </p:set>
                                    <p:animEffect transition="in" filter="fade">
                                      <p:cBhvr>
                                        <p:cTn id="30" dur="500"/>
                                        <p:tgtEl>
                                          <p:spTgt spid="11">
                                            <p:txEl>
                                              <p:pRg st="1" end="1"/>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nodePh="1">
                                  <p:stCondLst>
                                    <p:cond delay="0"/>
                                  </p:stCondLst>
                                  <p:endCondLst>
                                    <p:cond evt="begin" delay="0">
                                      <p:tn val="33"/>
                                    </p:cond>
                                  </p:endCondLst>
                                  <p:childTnLst>
                                    <p:set>
                                      <p:cBhvr>
                                        <p:cTn id="34" dur="1" fill="hold">
                                          <p:stCondLst>
                                            <p:cond delay="0"/>
                                          </p:stCondLst>
                                        </p:cTn>
                                        <p:tgtEl>
                                          <p:spTgt spid="60"/>
                                        </p:tgtEl>
                                        <p:attrNameLst>
                                          <p:attrName>style.visibility</p:attrName>
                                        </p:attrNameLst>
                                      </p:cBhvr>
                                      <p:to>
                                        <p:strVal val="visible"/>
                                      </p:to>
                                    </p:set>
                                    <p:animEffect transition="in" filter="fade">
                                      <p:cBhvr>
                                        <p:cTn id="35" dur="500"/>
                                        <p:tgtEl>
                                          <p:spTgt spid="60"/>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12">
                                            <p:bg/>
                                          </p:spTgt>
                                        </p:tgtEl>
                                        <p:attrNameLst>
                                          <p:attrName>style.visibility</p:attrName>
                                        </p:attrNameLst>
                                      </p:cBhvr>
                                      <p:to>
                                        <p:strVal val="visible"/>
                                      </p:to>
                                    </p:set>
                                    <p:animEffect transition="in" filter="fade">
                                      <p:cBhvr>
                                        <p:cTn id="38" dur="500"/>
                                        <p:tgtEl>
                                          <p:spTgt spid="12">
                                            <p:bg/>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2">
                                            <p:txEl>
                                              <p:pRg st="0" end="0"/>
                                            </p:txEl>
                                          </p:spTgt>
                                        </p:tgtEl>
                                        <p:attrNameLst>
                                          <p:attrName>style.visibility</p:attrName>
                                        </p:attrNameLst>
                                      </p:cBhvr>
                                      <p:to>
                                        <p:strVal val="visible"/>
                                      </p:to>
                                    </p:set>
                                    <p:animEffect transition="in" filter="fade">
                                      <p:cBhvr>
                                        <p:cTn id="41" dur="500"/>
                                        <p:tgtEl>
                                          <p:spTgt spid="12">
                                            <p:txEl>
                                              <p:pRg st="0" end="0"/>
                                            </p:txEl>
                                          </p:spTgt>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2">
                                            <p:txEl>
                                              <p:pRg st="1" end="1"/>
                                            </p:txEl>
                                          </p:spTgt>
                                        </p:tgtEl>
                                        <p:attrNameLst>
                                          <p:attrName>style.visibility</p:attrName>
                                        </p:attrNameLst>
                                      </p:cBhvr>
                                      <p:to>
                                        <p:strVal val="visible"/>
                                      </p:to>
                                    </p:set>
                                    <p:animEffect transition="in" filter="fade">
                                      <p:cBhvr>
                                        <p:cTn id="44" dur="500"/>
                                        <p:tgtEl>
                                          <p:spTgt spid="12">
                                            <p:txEl>
                                              <p:pRg st="1" end="1"/>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nodePh="1">
                                  <p:stCondLst>
                                    <p:cond delay="0"/>
                                  </p:stCondLst>
                                  <p:endCondLst>
                                    <p:cond evt="begin" delay="0">
                                      <p:tn val="47"/>
                                    </p:cond>
                                  </p:endCondLst>
                                  <p:childTnLst>
                                    <p:set>
                                      <p:cBhvr>
                                        <p:cTn id="48" dur="1" fill="hold">
                                          <p:stCondLst>
                                            <p:cond delay="0"/>
                                          </p:stCondLst>
                                        </p:cTn>
                                        <p:tgtEl>
                                          <p:spTgt spid="63"/>
                                        </p:tgtEl>
                                        <p:attrNameLst>
                                          <p:attrName>style.visibility</p:attrName>
                                        </p:attrNameLst>
                                      </p:cBhvr>
                                      <p:to>
                                        <p:strVal val="visible"/>
                                      </p:to>
                                    </p:set>
                                    <p:animEffect transition="in" filter="fade">
                                      <p:cBhvr>
                                        <p:cTn id="49" dur="500"/>
                                        <p:tgtEl>
                                          <p:spTgt spid="6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3">
                                            <p:bg/>
                                          </p:spTgt>
                                        </p:tgtEl>
                                        <p:attrNameLst>
                                          <p:attrName>style.visibility</p:attrName>
                                        </p:attrNameLst>
                                      </p:cBhvr>
                                      <p:to>
                                        <p:strVal val="visible"/>
                                      </p:to>
                                    </p:set>
                                    <p:animEffect transition="in" filter="fade">
                                      <p:cBhvr>
                                        <p:cTn id="52" dur="500"/>
                                        <p:tgtEl>
                                          <p:spTgt spid="13">
                                            <p:bg/>
                                          </p:spTgt>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3">
                                            <p:txEl>
                                              <p:pRg st="0" end="0"/>
                                            </p:txEl>
                                          </p:spTgt>
                                        </p:tgtEl>
                                        <p:attrNameLst>
                                          <p:attrName>style.visibility</p:attrName>
                                        </p:attrNameLst>
                                      </p:cBhvr>
                                      <p:to>
                                        <p:strVal val="visible"/>
                                      </p:to>
                                    </p:set>
                                    <p:animEffect transition="in" filter="fade">
                                      <p:cBhvr>
                                        <p:cTn id="55" dur="500"/>
                                        <p:tgtEl>
                                          <p:spTgt spid="13">
                                            <p:txEl>
                                              <p:pRg st="0" end="0"/>
                                            </p:txEl>
                                          </p:spTgt>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3">
                                            <p:txEl>
                                              <p:pRg st="1" end="1"/>
                                            </p:txEl>
                                          </p:spTgt>
                                        </p:tgtEl>
                                        <p:attrNameLst>
                                          <p:attrName>style.visibility</p:attrName>
                                        </p:attrNameLst>
                                      </p:cBhvr>
                                      <p:to>
                                        <p:strVal val="visible"/>
                                      </p:to>
                                    </p:set>
                                    <p:animEffect transition="in" filter="fade">
                                      <p:cBhvr>
                                        <p:cTn id="58"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uiExpand="1" build="p" animBg="1">
        <p:tmplLst>
          <p:tmpl>
            <p:tnLst>
              <p:par>
                <p:cTn presetID="10"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32"/>
                        </p:tgtEl>
                        <p:attrNameLst>
                          <p:attrName>style.visibility</p:attrName>
                        </p:attrNameLst>
                      </p:cBhvr>
                      <p:to>
                        <p:strVal val="visible"/>
                      </p:to>
                    </p:set>
                    <p:animEffect transition="in" filter="fade">
                      <p:cBhvr>
                        <p:cTn dur="500"/>
                        <p:tgtEl>
                          <p:spTgt spid="32"/>
                        </p:tgtEl>
                      </p:cBhvr>
                    </p:animEffect>
                  </p:childTnLst>
                </p:cTn>
              </p:par>
            </p:tnLst>
          </p:tmpl>
        </p:tmplLst>
      </p:bldP>
      <p:bldP spid="46" grpId="0"/>
      <p:bldP spid="57" grpId="0"/>
      <p:bldP spid="60" grpId="0"/>
      <p:bldP spid="63" grpId="0"/>
      <p:bldP spid="11" grpId="0" uiExpand="1" build="p" animBg="1">
        <p:tmplLst>
          <p:tmpl>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fade">
                      <p:cBhvr>
                        <p:cTn dur="500"/>
                        <p:tgtEl>
                          <p:spTgt spid="11"/>
                        </p:tgtEl>
                      </p:cBhvr>
                    </p:animEffect>
                  </p:childTnLst>
                </p:cTn>
              </p:par>
            </p:tnLst>
          </p:tmpl>
        </p:tmplLst>
      </p:bldP>
      <p:bldP spid="12" grpId="0" uiExpand="1" build="p" animBg="1">
        <p:tmplLst>
          <p:tmpl>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P spid="13" grpId="0" uiExpand="1" build="p" animBg="1">
        <p:tmplLst>
          <p:tmpl>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 lvl="1">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3"/>
                        </p:tgtEl>
                        <p:attrNameLst>
                          <p:attrName>style.visibility</p:attrName>
                        </p:attrNameLst>
                      </p:cBhvr>
                      <p:to>
                        <p:strVal val="visible"/>
                      </p:to>
                    </p:set>
                    <p:animEffect transition="in" filter="fade">
                      <p:cBhvr>
                        <p:cTn dur="500"/>
                        <p:tgtEl>
                          <p:spTgt spid="13"/>
                        </p:tgtEl>
                      </p:cBhvr>
                    </p:animEffect>
                  </p:childTnLst>
                </p:cTn>
              </p:par>
            </p:tnLst>
          </p:tmpl>
        </p:tmplLst>
      </p:bldP>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Modern UI (without animation)">
    <p:spTree>
      <p:nvGrpSpPr>
        <p:cNvPr id="1" name=""/>
        <p:cNvGrpSpPr/>
        <p:nvPr/>
      </p:nvGrpSpPr>
      <p:grpSpPr>
        <a:xfrm>
          <a:off x="0" y="0"/>
          <a:ext cx="0" cy="0"/>
          <a:chOff x="0" y="0"/>
          <a:chExt cx="0" cy="0"/>
        </a:xfrm>
      </p:grpSpPr>
      <p:sp>
        <p:nvSpPr>
          <p:cNvPr id="32" name="Text Placeholder 31"/>
          <p:cNvSpPr>
            <a:spLocks noGrp="1"/>
          </p:cNvSpPr>
          <p:nvPr userDrawn="1">
            <p:ph type="body" sz="quarter" idx="10" hasCustomPrompt="1"/>
          </p:nvPr>
        </p:nvSpPr>
        <p:spPr>
          <a:xfrm>
            <a:off x="1137294" y="3438528"/>
            <a:ext cx="1777578" cy="1437478"/>
          </a:xfrm>
          <a:prstGeom prst="rect">
            <a:avLst/>
          </a:prstGeom>
          <a:solidFill>
            <a:schemeClr val="accent1"/>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46" name="Picture Placeholder 45"/>
          <p:cNvSpPr>
            <a:spLocks noGrp="1"/>
          </p:cNvSpPr>
          <p:nvPr>
            <p:ph type="pic" sz="quarter" idx="14"/>
          </p:nvPr>
        </p:nvSpPr>
        <p:spPr>
          <a:xfrm>
            <a:off x="1137294" y="1265341"/>
            <a:ext cx="1779969" cy="2159856"/>
          </a:xfrm>
          <a:prstGeom prst="rect">
            <a:avLst/>
          </a:prstGeom>
        </p:spPr>
        <p:txBody>
          <a:bodyPr/>
          <a:lstStyle>
            <a:lvl1pPr marL="0" indent="0">
              <a:buNone/>
              <a:defRPr sz="1600"/>
            </a:lvl1pPr>
          </a:lstStyle>
          <a:p>
            <a:endParaRPr lang="en-US" dirty="0"/>
          </a:p>
        </p:txBody>
      </p:sp>
      <p:sp>
        <p:nvSpPr>
          <p:cNvPr id="2" name="Titel 1"/>
          <p:cNvSpPr>
            <a:spLocks noGrp="1"/>
          </p:cNvSpPr>
          <p:nvPr>
            <p:ph type="title" hasCustomPrompt="1"/>
          </p:nvPr>
        </p:nvSpPr>
        <p:spPr>
          <a:xfrm>
            <a:off x="1144190" y="358552"/>
            <a:ext cx="7748289" cy="681980"/>
          </a:xfrm>
          <a:prstGeom prst="rect">
            <a:avLst/>
          </a:prstGeom>
        </p:spPr>
        <p:txBody>
          <a:bodyPr wrap="none" lIns="0" tIns="0" rIns="0" bIns="0" anchor="ctr"/>
          <a:lstStyle>
            <a:lvl1pPr>
              <a:defRPr sz="5400">
                <a:solidFill>
                  <a:schemeClr val="accent2"/>
                </a:solidFill>
              </a:defRPr>
            </a:lvl1pPr>
          </a:lstStyle>
          <a:p>
            <a:r>
              <a:rPr lang="de-DE" dirty="0"/>
              <a:t>Title</a:t>
            </a:r>
            <a:endParaRPr lang="en-US" dirty="0"/>
          </a:p>
        </p:txBody>
      </p:sp>
      <p:sp>
        <p:nvSpPr>
          <p:cNvPr id="57" name="Picture Placeholder 45"/>
          <p:cNvSpPr>
            <a:spLocks noGrp="1"/>
          </p:cNvSpPr>
          <p:nvPr>
            <p:ph type="pic" sz="quarter" idx="15"/>
          </p:nvPr>
        </p:nvSpPr>
        <p:spPr>
          <a:xfrm>
            <a:off x="2989975" y="1265341"/>
            <a:ext cx="1779969" cy="2159856"/>
          </a:xfrm>
          <a:prstGeom prst="rect">
            <a:avLst/>
          </a:prstGeom>
        </p:spPr>
        <p:txBody>
          <a:bodyPr/>
          <a:lstStyle>
            <a:lvl1pPr marL="0" indent="0">
              <a:buNone/>
              <a:defRPr sz="1600"/>
            </a:lvl1pPr>
          </a:lstStyle>
          <a:p>
            <a:endParaRPr lang="en-US"/>
          </a:p>
        </p:txBody>
      </p:sp>
      <p:sp>
        <p:nvSpPr>
          <p:cNvPr id="60" name="Picture Placeholder 45"/>
          <p:cNvSpPr>
            <a:spLocks noGrp="1"/>
          </p:cNvSpPr>
          <p:nvPr>
            <p:ph type="pic" sz="quarter" idx="17"/>
          </p:nvPr>
        </p:nvSpPr>
        <p:spPr>
          <a:xfrm>
            <a:off x="4842656" y="1265341"/>
            <a:ext cx="1779969" cy="2159856"/>
          </a:xfrm>
          <a:prstGeom prst="rect">
            <a:avLst/>
          </a:prstGeom>
        </p:spPr>
        <p:txBody>
          <a:bodyPr/>
          <a:lstStyle>
            <a:lvl1pPr marL="0" indent="0">
              <a:buNone/>
              <a:defRPr sz="1600"/>
            </a:lvl1pPr>
          </a:lstStyle>
          <a:p>
            <a:endParaRPr lang="en-US"/>
          </a:p>
        </p:txBody>
      </p:sp>
      <p:sp>
        <p:nvSpPr>
          <p:cNvPr id="63" name="Picture Placeholder 45"/>
          <p:cNvSpPr>
            <a:spLocks noGrp="1"/>
          </p:cNvSpPr>
          <p:nvPr>
            <p:ph type="pic" sz="quarter" idx="19"/>
          </p:nvPr>
        </p:nvSpPr>
        <p:spPr>
          <a:xfrm>
            <a:off x="6692946" y="1265341"/>
            <a:ext cx="1779969" cy="2159856"/>
          </a:xfrm>
          <a:prstGeom prst="rect">
            <a:avLst/>
          </a:prstGeom>
        </p:spPr>
        <p:txBody>
          <a:bodyPr/>
          <a:lstStyle>
            <a:lvl1pPr marL="0" indent="0">
              <a:buNone/>
              <a:defRPr sz="1600"/>
            </a:lvl1pPr>
          </a:lstStyle>
          <a:p>
            <a:endParaRPr lang="en-US"/>
          </a:p>
        </p:txBody>
      </p:sp>
      <p:sp>
        <p:nvSpPr>
          <p:cNvPr id="11" name="Text Placeholder 31"/>
          <p:cNvSpPr>
            <a:spLocks noGrp="1"/>
          </p:cNvSpPr>
          <p:nvPr>
            <p:ph type="body" sz="quarter" idx="20" hasCustomPrompt="1"/>
          </p:nvPr>
        </p:nvSpPr>
        <p:spPr>
          <a:xfrm>
            <a:off x="2989975" y="3438528"/>
            <a:ext cx="1777578" cy="1437478"/>
          </a:xfrm>
          <a:prstGeom prst="rect">
            <a:avLst/>
          </a:prstGeom>
          <a:solidFill>
            <a:schemeClr val="accent2"/>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2" name="Text Placeholder 31"/>
          <p:cNvSpPr>
            <a:spLocks noGrp="1"/>
          </p:cNvSpPr>
          <p:nvPr>
            <p:ph type="body" sz="quarter" idx="21" hasCustomPrompt="1"/>
          </p:nvPr>
        </p:nvSpPr>
        <p:spPr>
          <a:xfrm>
            <a:off x="4842656" y="3438528"/>
            <a:ext cx="1777578" cy="1437478"/>
          </a:xfrm>
          <a:prstGeom prst="rect">
            <a:avLst/>
          </a:prstGeom>
          <a:solidFill>
            <a:schemeClr val="accent3"/>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3" name="Text Placeholder 31"/>
          <p:cNvSpPr>
            <a:spLocks noGrp="1"/>
          </p:cNvSpPr>
          <p:nvPr>
            <p:ph type="body" sz="quarter" idx="22" hasCustomPrompt="1"/>
          </p:nvPr>
        </p:nvSpPr>
        <p:spPr>
          <a:xfrm>
            <a:off x="6692946" y="3438528"/>
            <a:ext cx="1777578" cy="1437478"/>
          </a:xfrm>
          <a:prstGeom prst="rect">
            <a:avLst/>
          </a:prstGeom>
          <a:solidFill>
            <a:schemeClr val="bg1">
              <a:lumMod val="65000"/>
            </a:schemeClr>
          </a:solidFill>
        </p:spPr>
        <p:txBody>
          <a:bodyPr lIns="46800" rIns="46800"/>
          <a:lstStyle>
            <a:lvl1pPr marL="182563" indent="-182563">
              <a:spcBef>
                <a:spcPts val="1200"/>
              </a:spcBef>
              <a:buNone/>
              <a:defRPr sz="2400">
                <a:solidFill>
                  <a:schemeClr val="bg2"/>
                </a:solidFill>
                <a:latin typeface="Segoe UI Light" panose="020B0502040204020203" pitchFamily="34" charset="0"/>
                <a:cs typeface="Segoe UI Light" panose="020B0502040204020203" pitchFamily="34" charset="0"/>
              </a:defRPr>
            </a:lvl1pPr>
            <a:lvl2pPr marL="182563" indent="0">
              <a:spcBef>
                <a:spcPts val="0"/>
              </a:spcBef>
              <a:buNone/>
              <a:defRPr sz="1200">
                <a:solidFill>
                  <a:schemeClr val="bg2"/>
                </a:solidFill>
              </a:defRPr>
            </a:lvl2pPr>
          </a:lstStyle>
          <a:p>
            <a:pPr lvl="0"/>
            <a:r>
              <a:rPr lang="de-AT" dirty="0"/>
              <a:t>Text</a:t>
            </a:r>
          </a:p>
          <a:p>
            <a:pPr lvl="1"/>
            <a:r>
              <a:rPr lang="de-AT" dirty="0" err="1"/>
              <a:t>Subline</a:t>
            </a:r>
            <a:endParaRPr lang="de-AT" dirty="0"/>
          </a:p>
        </p:txBody>
      </p:sp>
      <p:sp>
        <p:nvSpPr>
          <p:cNvPr id="14" name="Text Placeholder 4"/>
          <p:cNvSpPr>
            <a:spLocks noGrp="1"/>
          </p:cNvSpPr>
          <p:nvPr>
            <p:ph type="body" sz="quarter" idx="23"/>
          </p:nvPr>
        </p:nvSpPr>
        <p:spPr>
          <a:xfrm>
            <a:off x="1135292"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5" name="Text Placeholder 4"/>
          <p:cNvSpPr>
            <a:spLocks noGrp="1"/>
          </p:cNvSpPr>
          <p:nvPr>
            <p:ph type="body" sz="quarter" idx="24"/>
          </p:nvPr>
        </p:nvSpPr>
        <p:spPr>
          <a:xfrm>
            <a:off x="2987972"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6" name="Text Placeholder 4"/>
          <p:cNvSpPr>
            <a:spLocks noGrp="1"/>
          </p:cNvSpPr>
          <p:nvPr>
            <p:ph type="body" sz="quarter" idx="25"/>
          </p:nvPr>
        </p:nvSpPr>
        <p:spPr>
          <a:xfrm>
            <a:off x="4840653"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17" name="Text Placeholder 4"/>
          <p:cNvSpPr>
            <a:spLocks noGrp="1"/>
          </p:cNvSpPr>
          <p:nvPr>
            <p:ph type="body" sz="quarter" idx="26"/>
          </p:nvPr>
        </p:nvSpPr>
        <p:spPr>
          <a:xfrm>
            <a:off x="6681656" y="4511327"/>
            <a:ext cx="177068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148727058"/>
      </p:ext>
    </p:extLst>
  </p:cSld>
  <p:clrMapOvr>
    <a:masterClrMapping/>
  </p:clrMapOvr>
  <p:transition spd="slow">
    <p:push/>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Illustration">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7" name="Titel 1"/>
          <p:cNvSpPr>
            <a:spLocks noGrp="1"/>
          </p:cNvSpPr>
          <p:nvPr>
            <p:ph type="title" hasCustomPrompt="1"/>
          </p:nvPr>
        </p:nvSpPr>
        <p:spPr>
          <a:xfrm>
            <a:off x="6175648" y="185166"/>
            <a:ext cx="2716832" cy="499080"/>
          </a:xfrm>
          <a:prstGeom prst="rect">
            <a:avLst/>
          </a:prstGeom>
        </p:spPr>
        <p:txBody>
          <a:bodyPr wrap="square" lIns="0" tIns="0" rIns="0" bIns="0" anchor="b"/>
          <a:lstStyle>
            <a:lvl1pPr>
              <a:defRPr sz="24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8" name="Content Placeholder 7"/>
          <p:cNvSpPr>
            <a:spLocks noGrp="1"/>
          </p:cNvSpPr>
          <p:nvPr>
            <p:ph sz="quarter" idx="22" hasCustomPrompt="1"/>
          </p:nvPr>
        </p:nvSpPr>
        <p:spPr>
          <a:xfrm>
            <a:off x="467544" y="684246"/>
            <a:ext cx="5328592" cy="4215448"/>
          </a:xfrm>
          <a:prstGeom prst="rect">
            <a:avLst/>
          </a:prstGeom>
        </p:spPr>
        <p:txBody>
          <a:bodyPr lIns="0" tIns="0" rIns="0" bIns="0"/>
          <a:lstStyle>
            <a:lvl1pPr marL="180975" indent="-180975">
              <a:spcBef>
                <a:spcPts val="1200"/>
              </a:spcBef>
              <a:buFontTx/>
              <a:buNone/>
              <a:defRPr sz="2000">
                <a:solidFill>
                  <a:schemeClr val="tx1"/>
                </a:solidFill>
                <a:latin typeface="+mj-lt"/>
              </a:defRPr>
            </a:lvl1pPr>
            <a:lvl2pPr marL="361950" indent="-180975">
              <a:spcBef>
                <a:spcPts val="0"/>
              </a:spcBef>
              <a:buFontTx/>
              <a:buNone/>
              <a:defRPr sz="1600">
                <a:solidFill>
                  <a:schemeClr val="tx1"/>
                </a:solidFill>
                <a:latin typeface="+mj-lt"/>
              </a:defRPr>
            </a:lvl2pPr>
            <a:lvl3pPr marL="534988" indent="-173038">
              <a:spcBef>
                <a:spcPts val="0"/>
              </a:spcBef>
              <a:buFontTx/>
              <a:buNone/>
              <a:defRPr sz="1200">
                <a:solidFill>
                  <a:schemeClr val="tx1"/>
                </a:solidFill>
                <a:latin typeface="+mj-lt"/>
              </a:defRPr>
            </a:lvl3pPr>
            <a:lvl4pPr marL="715963" indent="-180975">
              <a:spcBef>
                <a:spcPts val="0"/>
              </a:spcBef>
              <a:buFontTx/>
              <a:buNone/>
              <a:defRPr sz="1000">
                <a:solidFill>
                  <a:schemeClr val="tx1"/>
                </a:solidFill>
                <a:latin typeface="+mj-lt"/>
              </a:defRPr>
            </a:lvl4pPr>
            <a:lvl5pPr marL="898525" indent="-182563">
              <a:spcBef>
                <a:spcPts val="0"/>
              </a:spcBef>
              <a:buFontTx/>
              <a:buNone/>
              <a:defRPr sz="1000">
                <a:solidFill>
                  <a:schemeClr val="tx1"/>
                </a:solidFill>
                <a:latin typeface="+mj-lt"/>
              </a:defRPr>
            </a:lvl5pPr>
          </a:lstStyle>
          <a:p>
            <a:pPr lvl="0"/>
            <a:r>
              <a:rPr lang="en-US" dirty="0"/>
              <a:t>Add illustration or text here (prefer illustration)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23" hasCustomPrompt="1"/>
          </p:nvPr>
        </p:nvSpPr>
        <p:spPr>
          <a:xfrm>
            <a:off x="6175648" y="685362"/>
            <a:ext cx="2716832"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ext Placeholder 11"/>
          <p:cNvSpPr>
            <a:spLocks noGrp="1"/>
          </p:cNvSpPr>
          <p:nvPr>
            <p:ph type="body" sz="quarter" idx="24"/>
          </p:nvPr>
        </p:nvSpPr>
        <p:spPr>
          <a:xfrm>
            <a:off x="6179999" y="1203598"/>
            <a:ext cx="2712481" cy="3696096"/>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4"/>
          <p:cNvSpPr>
            <a:spLocks noGrp="1"/>
          </p:cNvSpPr>
          <p:nvPr>
            <p:ph type="body" sz="quarter" idx="25"/>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201850735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llustration (Empty)">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7" name="Titel 1"/>
          <p:cNvSpPr>
            <a:spLocks noGrp="1"/>
          </p:cNvSpPr>
          <p:nvPr>
            <p:ph type="title" hasCustomPrompt="1"/>
          </p:nvPr>
        </p:nvSpPr>
        <p:spPr>
          <a:xfrm>
            <a:off x="6175648" y="185166"/>
            <a:ext cx="2716832" cy="499080"/>
          </a:xfrm>
          <a:prstGeom prst="rect">
            <a:avLst/>
          </a:prstGeom>
        </p:spPr>
        <p:txBody>
          <a:bodyPr wrap="square" lIns="0" tIns="0" rIns="0" bIns="0" anchor="b"/>
          <a:lstStyle>
            <a:lvl1pPr>
              <a:defRPr sz="24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10" name="Text Placeholder 9"/>
          <p:cNvSpPr>
            <a:spLocks noGrp="1"/>
          </p:cNvSpPr>
          <p:nvPr>
            <p:ph type="body" sz="quarter" idx="23" hasCustomPrompt="1"/>
          </p:nvPr>
        </p:nvSpPr>
        <p:spPr>
          <a:xfrm>
            <a:off x="6175648" y="685362"/>
            <a:ext cx="2716832"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ext Placeholder 11"/>
          <p:cNvSpPr>
            <a:spLocks noGrp="1"/>
          </p:cNvSpPr>
          <p:nvPr>
            <p:ph type="body" sz="quarter" idx="24"/>
          </p:nvPr>
        </p:nvSpPr>
        <p:spPr>
          <a:xfrm>
            <a:off x="6179999" y="1203598"/>
            <a:ext cx="2712481" cy="3696096"/>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4"/>
          <p:cNvSpPr>
            <a:spLocks noGrp="1"/>
          </p:cNvSpPr>
          <p:nvPr>
            <p:ph type="body" sz="quarter" idx="25"/>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260570020"/>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Full Screen Image">
    <p:spTree>
      <p:nvGrpSpPr>
        <p:cNvPr id="1" name=""/>
        <p:cNvGrpSpPr/>
        <p:nvPr/>
      </p:nvGrpSpPr>
      <p:grpSpPr>
        <a:xfrm>
          <a:off x="0" y="0"/>
          <a:ext cx="0" cy="0"/>
          <a:chOff x="0" y="0"/>
          <a:chExt cx="0" cy="0"/>
        </a:xfrm>
      </p:grpSpPr>
      <p:sp>
        <p:nvSpPr>
          <p:cNvPr id="3" name="Rectangle 2"/>
          <p:cNvSpPr/>
          <p:nvPr userDrawn="1"/>
        </p:nvSpPr>
        <p:spPr>
          <a:xfrm>
            <a:off x="14755" y="0"/>
            <a:ext cx="9144000"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a:p>
        </p:txBody>
      </p:sp>
      <p:sp>
        <p:nvSpPr>
          <p:cNvPr id="9" name="Content Placeholder 7"/>
          <p:cNvSpPr>
            <a:spLocks noGrp="1"/>
          </p:cNvSpPr>
          <p:nvPr>
            <p:ph sz="quarter" idx="22" hasCustomPrompt="1"/>
          </p:nvPr>
        </p:nvSpPr>
        <p:spPr>
          <a:xfrm>
            <a:off x="467544" y="699542"/>
            <a:ext cx="8208912" cy="3240360"/>
          </a:xfrm>
          <a:prstGeom prst="rect">
            <a:avLst/>
          </a:prstGeom>
        </p:spPr>
        <p:txBody>
          <a:bodyPr lIns="0" tIns="0" rIns="0" bIns="0"/>
          <a:lstStyle>
            <a:lvl1pPr marL="180975" indent="-180975">
              <a:spcBef>
                <a:spcPts val="1200"/>
              </a:spcBef>
              <a:buFontTx/>
              <a:buNone/>
              <a:defRPr sz="2000">
                <a:solidFill>
                  <a:schemeClr val="tx1"/>
                </a:solidFill>
                <a:latin typeface="+mj-lt"/>
              </a:defRPr>
            </a:lvl1pPr>
            <a:lvl2pPr marL="361950" indent="-180975">
              <a:spcBef>
                <a:spcPts val="0"/>
              </a:spcBef>
              <a:buFontTx/>
              <a:buNone/>
              <a:defRPr sz="1600">
                <a:solidFill>
                  <a:schemeClr val="tx1"/>
                </a:solidFill>
                <a:latin typeface="+mj-lt"/>
              </a:defRPr>
            </a:lvl2pPr>
            <a:lvl3pPr marL="534988" indent="-173038">
              <a:spcBef>
                <a:spcPts val="0"/>
              </a:spcBef>
              <a:buFontTx/>
              <a:buNone/>
              <a:defRPr sz="1200">
                <a:solidFill>
                  <a:schemeClr val="tx1"/>
                </a:solidFill>
                <a:latin typeface="+mj-lt"/>
              </a:defRPr>
            </a:lvl3pPr>
            <a:lvl4pPr marL="715963" indent="-180975">
              <a:spcBef>
                <a:spcPts val="0"/>
              </a:spcBef>
              <a:buFontTx/>
              <a:buNone/>
              <a:defRPr sz="1000">
                <a:solidFill>
                  <a:schemeClr val="tx1"/>
                </a:solidFill>
                <a:latin typeface="+mj-lt"/>
              </a:defRPr>
            </a:lvl4pPr>
            <a:lvl5pPr marL="898525" indent="-182563">
              <a:spcBef>
                <a:spcPts val="0"/>
              </a:spcBef>
              <a:buFontTx/>
              <a:buNone/>
              <a:defRPr sz="1000">
                <a:solidFill>
                  <a:schemeClr val="tx1"/>
                </a:solidFill>
                <a:latin typeface="+mj-lt"/>
              </a:defRPr>
            </a:lvl5pPr>
          </a:lstStyle>
          <a:p>
            <a:pPr lvl="0"/>
            <a:r>
              <a:rPr lang="en-US" dirty="0"/>
              <a:t>Add illustration or text here (prefer illustration)</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Text Placeholder 9"/>
          <p:cNvSpPr>
            <a:spLocks noGrp="1"/>
          </p:cNvSpPr>
          <p:nvPr>
            <p:ph type="body" sz="quarter" idx="23" hasCustomPrompt="1"/>
          </p:nvPr>
        </p:nvSpPr>
        <p:spPr>
          <a:xfrm>
            <a:off x="467544" y="4510990"/>
            <a:ext cx="8208912"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itel 1"/>
          <p:cNvSpPr>
            <a:spLocks noGrp="1"/>
          </p:cNvSpPr>
          <p:nvPr>
            <p:ph type="title" hasCustomPrompt="1"/>
          </p:nvPr>
        </p:nvSpPr>
        <p:spPr>
          <a:xfrm>
            <a:off x="467544" y="3995434"/>
            <a:ext cx="8208912" cy="499080"/>
          </a:xfrm>
          <a:prstGeom prst="rect">
            <a:avLst/>
          </a:prstGeom>
        </p:spPr>
        <p:txBody>
          <a:bodyPr wrap="square" lIns="0" tIns="0" rIns="0" bIns="0" anchor="b"/>
          <a:lstStyle>
            <a:lvl1pPr>
              <a:defRPr sz="28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6" name="Text Placeholder 4"/>
          <p:cNvSpPr>
            <a:spLocks noGrp="1"/>
          </p:cNvSpPr>
          <p:nvPr>
            <p:ph type="body" sz="quarter" idx="25"/>
          </p:nvPr>
        </p:nvSpPr>
        <p:spPr>
          <a:xfrm>
            <a:off x="467544" y="4778821"/>
            <a:ext cx="8208912" cy="364679"/>
          </a:xfrm>
          <a:prstGeom prst="rect">
            <a:avLst/>
          </a:prstGeom>
        </p:spPr>
        <p:txBody>
          <a:bodyPr lIns="0" tIns="0" rIns="0" bIns="0" anchor="b"/>
          <a:lstStyle>
            <a:lvl1pPr marL="0" indent="0" algn="r">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3241353490"/>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7" name="Titel 1"/>
          <p:cNvSpPr>
            <a:spLocks noGrp="1"/>
          </p:cNvSpPr>
          <p:nvPr>
            <p:ph type="title" hasCustomPrompt="1"/>
          </p:nvPr>
        </p:nvSpPr>
        <p:spPr>
          <a:xfrm>
            <a:off x="6184117" y="178629"/>
            <a:ext cx="2708363" cy="499080"/>
          </a:xfrm>
          <a:prstGeom prst="rect">
            <a:avLst/>
          </a:prstGeom>
        </p:spPr>
        <p:txBody>
          <a:bodyPr wrap="square" lIns="0" tIns="0" rIns="0" bIns="0" anchor="b"/>
          <a:lstStyle>
            <a:lvl1pPr>
              <a:defRPr sz="2400">
                <a:solidFill>
                  <a:schemeClr val="tx1"/>
                </a:solidFill>
                <a:latin typeface="Segoe UI Semilight" panose="020B0402040204020203" pitchFamily="34" charset="0"/>
                <a:cs typeface="Segoe UI Semilight" panose="020B0402040204020203" pitchFamily="34" charset="0"/>
              </a:defRPr>
            </a:lvl1pPr>
          </a:lstStyle>
          <a:p>
            <a:r>
              <a:rPr lang="de-DE" dirty="0"/>
              <a:t>Title</a:t>
            </a:r>
            <a:endParaRPr lang="en-US" dirty="0"/>
          </a:p>
        </p:txBody>
      </p:sp>
      <p:sp>
        <p:nvSpPr>
          <p:cNvPr id="8" name="Content Placeholder 7"/>
          <p:cNvSpPr>
            <a:spLocks noGrp="1"/>
          </p:cNvSpPr>
          <p:nvPr>
            <p:ph sz="quarter" idx="22" hasCustomPrompt="1"/>
          </p:nvPr>
        </p:nvSpPr>
        <p:spPr>
          <a:xfrm>
            <a:off x="467544" y="178629"/>
            <a:ext cx="5328592" cy="4721065"/>
          </a:xfrm>
          <a:prstGeom prst="rect">
            <a:avLst/>
          </a:prstGeom>
        </p:spPr>
        <p:txBody>
          <a:bodyPr lIns="0" tIns="0" rIns="0" bIns="0"/>
          <a:lstStyle>
            <a:lvl1pPr marL="0" indent="0">
              <a:spcBef>
                <a:spcPts val="0"/>
              </a:spcBef>
              <a:buFontTx/>
              <a:buNone/>
              <a:tabLst>
                <a:tab pos="180975" algn="l"/>
                <a:tab pos="361950" algn="l"/>
                <a:tab pos="534988" algn="l"/>
                <a:tab pos="715963" algn="l"/>
                <a:tab pos="898525" algn="l"/>
                <a:tab pos="1079500" algn="l"/>
                <a:tab pos="1252538" algn="l"/>
                <a:tab pos="1433513" algn="l"/>
                <a:tab pos="1614488" algn="l"/>
                <a:tab pos="1795463" algn="l"/>
                <a:tab pos="1976438" algn="l"/>
                <a:tab pos="2149475" algn="l"/>
                <a:tab pos="2332038" algn="l"/>
                <a:tab pos="2513013" algn="l"/>
                <a:tab pos="2693988" algn="l"/>
                <a:tab pos="2867025" algn="l"/>
                <a:tab pos="3048000" algn="l"/>
                <a:tab pos="3228975" algn="l"/>
              </a:tabLst>
              <a:defRPr sz="1200">
                <a:solidFill>
                  <a:schemeClr val="tx1"/>
                </a:solidFill>
                <a:latin typeface="Consolas" panose="020B0609020204030204" pitchFamily="49" charset="0"/>
                <a:cs typeface="Consolas" panose="020B0609020204030204" pitchFamily="49" charset="0"/>
              </a:defRPr>
            </a:lvl1pPr>
            <a:lvl2pPr marL="361950" indent="-180975">
              <a:spcBef>
                <a:spcPts val="0"/>
              </a:spcBef>
              <a:buFontTx/>
              <a:buNone/>
              <a:defRPr sz="1200">
                <a:solidFill>
                  <a:schemeClr val="tx1"/>
                </a:solidFill>
                <a:latin typeface="Consolas" panose="020B0609020204030204" pitchFamily="49" charset="0"/>
                <a:cs typeface="Consolas" panose="020B0609020204030204" pitchFamily="49" charset="0"/>
              </a:defRPr>
            </a:lvl2pPr>
            <a:lvl3pPr marL="534988" indent="-173038">
              <a:spcBef>
                <a:spcPts val="0"/>
              </a:spcBef>
              <a:buFontTx/>
              <a:buNone/>
              <a:defRPr sz="1200">
                <a:solidFill>
                  <a:schemeClr val="tx1"/>
                </a:solidFill>
                <a:latin typeface="Consolas" panose="020B0609020204030204" pitchFamily="49" charset="0"/>
                <a:cs typeface="Consolas" panose="020B0609020204030204" pitchFamily="49" charset="0"/>
              </a:defRPr>
            </a:lvl3pPr>
            <a:lvl4pPr marL="715963" indent="-180975">
              <a:spcBef>
                <a:spcPts val="0"/>
              </a:spcBef>
              <a:buFontTx/>
              <a:buNone/>
              <a:defRPr sz="1200">
                <a:solidFill>
                  <a:schemeClr val="tx1"/>
                </a:solidFill>
                <a:latin typeface="Consolas" panose="020B0609020204030204" pitchFamily="49" charset="0"/>
                <a:cs typeface="Consolas" panose="020B0609020204030204" pitchFamily="49" charset="0"/>
              </a:defRPr>
            </a:lvl4pPr>
            <a:lvl5pPr marL="898525" indent="-182563">
              <a:spcBef>
                <a:spcPts val="0"/>
              </a:spcBef>
              <a:buFontTx/>
              <a:buNone/>
              <a:defRPr sz="1200">
                <a:solidFill>
                  <a:schemeClr val="tx1"/>
                </a:solidFill>
                <a:latin typeface="Consolas" panose="020B0609020204030204" pitchFamily="49" charset="0"/>
                <a:cs typeface="Consolas" panose="020B0609020204030204" pitchFamily="49" charset="0"/>
              </a:defRPr>
            </a:lvl5pPr>
          </a:lstStyle>
          <a:p>
            <a:pPr lvl="0"/>
            <a:r>
              <a:rPr lang="en-US" noProof="1"/>
              <a:t>Add your code (you can use tabs)</a:t>
            </a:r>
          </a:p>
        </p:txBody>
      </p:sp>
      <p:sp>
        <p:nvSpPr>
          <p:cNvPr id="10" name="Text Placeholder 9"/>
          <p:cNvSpPr>
            <a:spLocks noGrp="1"/>
          </p:cNvSpPr>
          <p:nvPr>
            <p:ph type="body" sz="quarter" idx="23" hasCustomPrompt="1"/>
          </p:nvPr>
        </p:nvSpPr>
        <p:spPr>
          <a:xfrm>
            <a:off x="6184117" y="689380"/>
            <a:ext cx="2708363"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12" name="Text Placeholder 11"/>
          <p:cNvSpPr>
            <a:spLocks noGrp="1"/>
          </p:cNvSpPr>
          <p:nvPr>
            <p:ph type="body" sz="quarter" idx="24"/>
          </p:nvPr>
        </p:nvSpPr>
        <p:spPr>
          <a:xfrm>
            <a:off x="6179999" y="1275606"/>
            <a:ext cx="2712481" cy="3624088"/>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Text Placeholder 4"/>
          <p:cNvSpPr>
            <a:spLocks noGrp="1"/>
          </p:cNvSpPr>
          <p:nvPr>
            <p:ph type="body" sz="quarter" idx="25"/>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3957642737"/>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p:spTree>
      <p:nvGrpSpPr>
        <p:cNvPr id="1" name=""/>
        <p:cNvGrpSpPr/>
        <p:nvPr/>
      </p:nvGrpSpPr>
      <p:grpSpPr>
        <a:xfrm>
          <a:off x="0" y="0"/>
          <a:ext cx="0" cy="0"/>
          <a:chOff x="0" y="0"/>
          <a:chExt cx="0" cy="0"/>
        </a:xfrm>
      </p:grpSpPr>
      <p:sp>
        <p:nvSpPr>
          <p:cNvPr id="3" name="Rectangle 2"/>
          <p:cNvSpPr/>
          <p:nvPr userDrawn="1"/>
        </p:nvSpPr>
        <p:spPr>
          <a:xfrm>
            <a:off x="0" y="0"/>
            <a:ext cx="6012072" cy="51435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AT" dirty="0">
              <a:latin typeface="+mj-lt"/>
            </a:endParaRPr>
          </a:p>
        </p:txBody>
      </p:sp>
      <p:sp>
        <p:nvSpPr>
          <p:cNvPr id="16" name="Text Placeholder 11"/>
          <p:cNvSpPr>
            <a:spLocks noGrp="1"/>
          </p:cNvSpPr>
          <p:nvPr>
            <p:ph type="body" sz="quarter" idx="16" hasCustomPrompt="1"/>
          </p:nvPr>
        </p:nvSpPr>
        <p:spPr>
          <a:xfrm>
            <a:off x="6179999" y="182786"/>
            <a:ext cx="2716832" cy="504056"/>
          </a:xfrm>
          <a:prstGeom prst="rect">
            <a:avLst/>
          </a:prstGeom>
        </p:spPr>
        <p:txBody>
          <a:bodyPr lIns="0" tIns="0" rIns="0" bIns="0" anchor="b">
            <a:noAutofit/>
          </a:bodyPr>
          <a:lstStyle>
            <a:lvl1pPr marL="0" indent="0">
              <a:buNone/>
              <a:defRPr sz="2400">
                <a:solidFill>
                  <a:schemeClr val="tx1"/>
                </a:solidFill>
                <a:latin typeface="Segoe UI Semilight" panose="020B0402040204020203" pitchFamily="34" charset="0"/>
                <a:ea typeface="Segoe UI Semilight" panose="020B0402040204020203" pitchFamily="34" charset="0"/>
                <a:cs typeface="Segoe UI Semilight" panose="020B0402040204020203" pitchFamily="34" charset="0"/>
              </a:defRPr>
            </a:lvl1pPr>
          </a:lstStyle>
          <a:p>
            <a:pPr lvl="0"/>
            <a:r>
              <a:rPr lang="de-AT" dirty="0"/>
              <a:t>Text</a:t>
            </a:r>
          </a:p>
        </p:txBody>
      </p:sp>
      <p:sp>
        <p:nvSpPr>
          <p:cNvPr id="12" name="Text Placeholder 11"/>
          <p:cNvSpPr>
            <a:spLocks noGrp="1"/>
          </p:cNvSpPr>
          <p:nvPr>
            <p:ph type="body" sz="quarter" idx="24"/>
          </p:nvPr>
        </p:nvSpPr>
        <p:spPr>
          <a:xfrm>
            <a:off x="6179999" y="1275606"/>
            <a:ext cx="2712481" cy="3624088"/>
          </a:xfrm>
          <a:prstGeom prst="rect">
            <a:avLst/>
          </a:prstGeom>
        </p:spPr>
        <p:txBody>
          <a:bodyPr lIns="0" tIns="0" rIns="0" bIns="0"/>
          <a:lstStyle>
            <a:lvl1pPr marL="180975" indent="-180975">
              <a:spcBef>
                <a:spcPts val="1800"/>
              </a:spcBef>
              <a:buFontTx/>
              <a:buNone/>
              <a:defRPr sz="1800">
                <a:solidFill>
                  <a:schemeClr val="tx1"/>
                </a:solidFill>
                <a:latin typeface="Segoe UI Semilight" panose="020B0402040204020203" pitchFamily="34" charset="0"/>
                <a:cs typeface="Segoe UI Semilight" panose="020B0402040204020203" pitchFamily="34" charset="0"/>
              </a:defRPr>
            </a:lvl1pPr>
            <a:lvl2pPr marL="361950" indent="-180975">
              <a:spcBef>
                <a:spcPts val="0"/>
              </a:spcBef>
              <a:buFontTx/>
              <a:buNone/>
              <a:defRPr sz="1400">
                <a:solidFill>
                  <a:schemeClr val="tx1"/>
                </a:solidFill>
                <a:latin typeface="+mj-lt"/>
                <a:cs typeface="Segoe UI Semilight" panose="020B0402040204020203" pitchFamily="34" charset="0"/>
              </a:defRPr>
            </a:lvl2pPr>
            <a:lvl3pPr marL="534988" indent="-173038">
              <a:spcBef>
                <a:spcPts val="0"/>
              </a:spcBef>
              <a:buFontTx/>
              <a:buNone/>
              <a:defRPr sz="1200">
                <a:solidFill>
                  <a:schemeClr val="tx1"/>
                </a:solidFill>
                <a:latin typeface="+mj-lt"/>
                <a:cs typeface="Segoe UI Semilight" panose="020B0402040204020203" pitchFamily="34" charset="0"/>
              </a:defRPr>
            </a:lvl3pPr>
            <a:lvl4pPr marL="715963" indent="-180975">
              <a:spcBef>
                <a:spcPts val="0"/>
              </a:spcBef>
              <a:buFontTx/>
              <a:buNone/>
              <a:defRPr sz="1050">
                <a:solidFill>
                  <a:schemeClr val="tx1"/>
                </a:solidFill>
                <a:latin typeface="+mj-lt"/>
                <a:cs typeface="Segoe UI Semilight" panose="020B0402040204020203" pitchFamily="34" charset="0"/>
              </a:defRPr>
            </a:lvl4pPr>
            <a:lvl5pPr marL="898525" indent="-182563">
              <a:spcBef>
                <a:spcPts val="0"/>
              </a:spcBef>
              <a:buFontTx/>
              <a:buNone/>
              <a:defRPr sz="1000">
                <a:solidFill>
                  <a:schemeClr val="tx1"/>
                </a:solidFill>
                <a:latin typeface="+mj-lt"/>
                <a:cs typeface="Segoe UI Semilight" panose="020B040204020402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extBox 1"/>
          <p:cNvSpPr txBox="1"/>
          <p:nvPr userDrawn="1"/>
        </p:nvSpPr>
        <p:spPr>
          <a:xfrm>
            <a:off x="251520" y="3884031"/>
            <a:ext cx="2198038" cy="1015663"/>
          </a:xfrm>
          <a:prstGeom prst="rect">
            <a:avLst/>
          </a:prstGeom>
          <a:noFill/>
        </p:spPr>
        <p:txBody>
          <a:bodyPr wrap="none" rtlCol="0">
            <a:spAutoFit/>
          </a:bodyPr>
          <a:lstStyle/>
          <a:p>
            <a:r>
              <a:rPr lang="de-AT" sz="6000" kern="1200" dirty="0">
                <a:solidFill>
                  <a:schemeClr val="tx1"/>
                </a:solidFill>
                <a:latin typeface="Segoe UI Semilight" panose="020B0402040204020203" pitchFamily="34" charset="0"/>
                <a:ea typeface="+mj-ea"/>
                <a:cs typeface="Segoe UI Semilight" panose="020B0402040204020203" pitchFamily="34" charset="0"/>
              </a:rPr>
              <a:t>Demo</a:t>
            </a:r>
            <a:endParaRPr lang="en-US" sz="6000" kern="1200" dirty="0">
              <a:solidFill>
                <a:schemeClr val="tx1"/>
              </a:solidFill>
              <a:latin typeface="Segoe UI Semilight" panose="020B0402040204020203" pitchFamily="34" charset="0"/>
              <a:ea typeface="+mj-ea"/>
              <a:cs typeface="Segoe UI Semilight" panose="020B0402040204020203" pitchFamily="34" charset="0"/>
            </a:endParaRPr>
          </a:p>
        </p:txBody>
      </p:sp>
      <p:sp>
        <p:nvSpPr>
          <p:cNvPr id="7" name="Text Placeholder 9"/>
          <p:cNvSpPr>
            <a:spLocks noGrp="1"/>
          </p:cNvSpPr>
          <p:nvPr>
            <p:ph type="body" sz="quarter" idx="25" hasCustomPrompt="1"/>
          </p:nvPr>
        </p:nvSpPr>
        <p:spPr>
          <a:xfrm>
            <a:off x="6184117" y="702080"/>
            <a:ext cx="2708363" cy="382602"/>
          </a:xfrm>
          <a:prstGeom prst="rect">
            <a:avLst/>
          </a:prstGeom>
        </p:spPr>
        <p:txBody>
          <a:bodyPr lIns="0" tIns="0" rIns="0" bIns="0"/>
          <a:lstStyle>
            <a:lvl1pPr marL="0" indent="0">
              <a:buFontTx/>
              <a:buNone/>
              <a:defRPr sz="1200">
                <a:solidFill>
                  <a:schemeClr val="tx1"/>
                </a:solidFill>
                <a:latin typeface="+mj-lt"/>
                <a:cs typeface="Segoe UI Semilight" panose="020B0402040204020203" pitchFamily="34" charset="0"/>
              </a:defRPr>
            </a:lvl1pPr>
            <a:lvl2pPr marL="457200" indent="0">
              <a:buFontTx/>
              <a:buNone/>
              <a:defRPr sz="1400">
                <a:solidFill>
                  <a:schemeClr val="tx1"/>
                </a:solidFill>
                <a:latin typeface="+mn-lt"/>
              </a:defRPr>
            </a:lvl2pPr>
            <a:lvl3pPr marL="914400" indent="0">
              <a:buFontTx/>
              <a:buNone/>
              <a:defRPr sz="1400">
                <a:solidFill>
                  <a:schemeClr val="tx1"/>
                </a:solidFill>
                <a:latin typeface="+mn-lt"/>
              </a:defRPr>
            </a:lvl3pPr>
            <a:lvl4pPr marL="1371600" indent="0">
              <a:buFontTx/>
              <a:buNone/>
              <a:defRPr sz="1400">
                <a:solidFill>
                  <a:schemeClr val="tx1"/>
                </a:solidFill>
                <a:latin typeface="+mn-lt"/>
              </a:defRPr>
            </a:lvl4pPr>
            <a:lvl5pPr marL="1828800" indent="0">
              <a:buFontTx/>
              <a:buNone/>
              <a:defRPr sz="1400">
                <a:solidFill>
                  <a:schemeClr val="tx1"/>
                </a:solidFill>
                <a:latin typeface="+mn-lt"/>
              </a:defRPr>
            </a:lvl5pPr>
          </a:lstStyle>
          <a:p>
            <a:pPr lvl="0"/>
            <a:r>
              <a:rPr lang="en-US" dirty="0"/>
              <a:t>Add a subtitle if necessary</a:t>
            </a:r>
          </a:p>
        </p:txBody>
      </p:sp>
      <p:sp>
        <p:nvSpPr>
          <p:cNvPr id="8" name="Text Placeholder 4"/>
          <p:cNvSpPr>
            <a:spLocks noGrp="1"/>
          </p:cNvSpPr>
          <p:nvPr>
            <p:ph type="body" sz="quarter" idx="26"/>
          </p:nvPr>
        </p:nvSpPr>
        <p:spPr>
          <a:xfrm>
            <a:off x="6175648" y="4535015"/>
            <a:ext cx="2716832"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109181866"/>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xEl>
                                              <p:pRg st="0" end="0"/>
                                            </p:txEl>
                                          </p:spTgt>
                                        </p:tgtEl>
                                        <p:attrNameLst>
                                          <p:attrName>style.visibility</p:attrName>
                                        </p:attrNameLst>
                                      </p:cBhvr>
                                      <p:to>
                                        <p:strVal val="visible"/>
                                      </p:to>
                                    </p:set>
                                    <p:animEffect transition="in" filter="fade">
                                      <p:cBhvr>
                                        <p:cTn id="7" dur="500"/>
                                        <p:tgtEl>
                                          <p:spTgt spid="12">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xEl>
                                              <p:pRg st="1" end="1"/>
                                            </p:txEl>
                                          </p:spTgt>
                                        </p:tgtEl>
                                        <p:attrNameLst>
                                          <p:attrName>style.visibility</p:attrName>
                                        </p:attrNameLst>
                                      </p:cBhvr>
                                      <p:to>
                                        <p:strVal val="visible"/>
                                      </p:to>
                                    </p:set>
                                    <p:animEffect transition="in" filter="fade">
                                      <p:cBhvr>
                                        <p:cTn id="10" dur="500"/>
                                        <p:tgtEl>
                                          <p:spTgt spid="12">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2">
                                            <p:txEl>
                                              <p:pRg st="2" end="2"/>
                                            </p:txEl>
                                          </p:spTgt>
                                        </p:tgtEl>
                                        <p:attrNameLst>
                                          <p:attrName>style.visibility</p:attrName>
                                        </p:attrNameLst>
                                      </p:cBhvr>
                                      <p:to>
                                        <p:strVal val="visible"/>
                                      </p:to>
                                    </p:set>
                                    <p:animEffect transition="in" filter="fade">
                                      <p:cBhvr>
                                        <p:cTn id="13" dur="500"/>
                                        <p:tgtEl>
                                          <p:spTgt spid="12">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xEl>
                                              <p:pRg st="3" end="3"/>
                                            </p:txEl>
                                          </p:spTgt>
                                        </p:tgtEl>
                                        <p:attrNameLst>
                                          <p:attrName>style.visibility</p:attrName>
                                        </p:attrNameLst>
                                      </p:cBhvr>
                                      <p:to>
                                        <p:strVal val="visible"/>
                                      </p:to>
                                    </p:set>
                                    <p:animEffect transition="in" filter="fade">
                                      <p:cBhvr>
                                        <p:cTn id="16" dur="500"/>
                                        <p:tgtEl>
                                          <p:spTgt spid="12">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
                                            <p:txEl>
                                              <p:pRg st="4" end="4"/>
                                            </p:txEl>
                                          </p:spTgt>
                                        </p:tgtEl>
                                        <p:attrNameLst>
                                          <p:attrName>style.visibility</p:attrName>
                                        </p:attrNameLst>
                                      </p:cBhvr>
                                      <p:to>
                                        <p:strVal val="visible"/>
                                      </p:to>
                                    </p:set>
                                    <p:animEffect transition="in" filter="fade">
                                      <p:cBhvr>
                                        <p:cTn id="19" dur="500"/>
                                        <p:tgtEl>
                                          <p:spTgt spid="12">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build="p">
        <p:tmplLst>
          <p:tmpl lvl="1">
            <p:tnLst>
              <p:par>
                <p:cTn presetID="10" presetClass="entr" presetSubtype="0" fill="hold" nodeType="click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4">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 lvl="5">
            <p:tnLst>
              <p:par>
                <p:cTn presetID="10" presetClass="entr" presetSubtype="0" fill="hold" nodeType="withEffect">
                  <p:stCondLst>
                    <p:cond delay="0"/>
                  </p:stCondLst>
                  <p:childTnLst>
                    <p:set>
                      <p:cBhvr>
                        <p:cTn dur="1" fill="hold">
                          <p:stCondLst>
                            <p:cond delay="0"/>
                          </p:stCondLst>
                        </p:cTn>
                        <p:tgtEl>
                          <p:spTgt spid="12"/>
                        </p:tgtEl>
                        <p:attrNameLst>
                          <p:attrName>style.visibility</p:attrName>
                        </p:attrNameLst>
                      </p:cBhvr>
                      <p:to>
                        <p:strVal val="visible"/>
                      </p:to>
                    </p:set>
                    <p:animEffect transition="in" filter="fade">
                      <p:cBhvr>
                        <p:cTn dur="500"/>
                        <p:tgtEl>
                          <p:spTgt spid="12"/>
                        </p:tgtEl>
                      </p:cBhvr>
                    </p:animEffect>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me cockpit (en)">
    <p:spTree>
      <p:nvGrpSpPr>
        <p:cNvPr id="1" name=""/>
        <p:cNvGrpSpPr/>
        <p:nvPr/>
      </p:nvGrpSpPr>
      <p:grpSpPr>
        <a:xfrm>
          <a:off x="0" y="0"/>
          <a:ext cx="0" cy="0"/>
          <a:chOff x="0" y="0"/>
          <a:chExt cx="0" cy="0"/>
        </a:xfrm>
      </p:grpSpPr>
      <p:sp>
        <p:nvSpPr>
          <p:cNvPr id="3" name="TextBox 2"/>
          <p:cNvSpPr txBox="1"/>
          <p:nvPr userDrawn="1"/>
        </p:nvSpPr>
        <p:spPr>
          <a:xfrm>
            <a:off x="1144189" y="1584177"/>
            <a:ext cx="7748291" cy="3559323"/>
          </a:xfrm>
          <a:prstGeom prst="rect">
            <a:avLst/>
          </a:prstGeom>
          <a:noFill/>
        </p:spPr>
        <p:txBody>
          <a:bodyPr wrap="square" rtlCol="0">
            <a:noAutofit/>
          </a:bodyPr>
          <a:lstStyle/>
          <a:p>
            <a:pPr marL="0" indent="0">
              <a:buNone/>
            </a:pPr>
            <a:r>
              <a:rPr lang="en-US" sz="1800" dirty="0">
                <a:latin typeface="Segoe UI Semilight" panose="020B0402040204020203" pitchFamily="34" charset="0"/>
                <a:ea typeface="ＭＳ Ｐゴシック" charset="0"/>
                <a:cs typeface="Segoe UI Semilight" panose="020B0402040204020203" pitchFamily="34" charset="0"/>
              </a:rPr>
              <a:t>                      is the leading time tracking solution for knowledge workers. Graphical time tracking calendar, automatic tracking of your work using signal trackers, high level of extensibility and customizability, full support to work offline, and SaaS deployment model make it the optimal choice especially in the IT consulting business.</a:t>
            </a:r>
          </a:p>
          <a:p>
            <a:pPr marL="0" indent="0">
              <a:buNone/>
            </a:pPr>
            <a:endParaRPr lang="en-US" sz="1800" dirty="0">
              <a:latin typeface="Segoe UI Semilight" panose="020B0402040204020203" pitchFamily="34" charset="0"/>
              <a:ea typeface="ＭＳ Ｐゴシック" charset="0"/>
              <a:cs typeface="Segoe UI Semilight" panose="020B0402040204020203" pitchFamily="34" charset="0"/>
            </a:endParaRPr>
          </a:p>
          <a:p>
            <a:pPr marL="0" indent="0">
              <a:buNone/>
            </a:pPr>
            <a:r>
              <a:rPr lang="en-US" sz="1800" dirty="0">
                <a:latin typeface="Segoe UI Semilight" panose="020B0402040204020203" pitchFamily="34" charset="0"/>
                <a:ea typeface="ＭＳ Ｐゴシック" charset="0"/>
                <a:cs typeface="Segoe UI Semilight" panose="020B0402040204020203" pitchFamily="34" charset="0"/>
              </a:rPr>
              <a:t>Try                       for free and without any risk. You can get your trial account at </a:t>
            </a:r>
            <a:r>
              <a:rPr lang="en-US" sz="1800" dirty="0">
                <a:latin typeface="Segoe UI Semilight" panose="020B0402040204020203" pitchFamily="34" charset="0"/>
                <a:ea typeface="ＭＳ Ｐゴシック" charset="0"/>
                <a:cs typeface="Segoe UI Semilight" panose="020B0402040204020203" pitchFamily="34" charset="0"/>
                <a:hlinkClick r:id="rId2"/>
              </a:rPr>
              <a:t>http://www.timecockpit.com</a:t>
            </a:r>
            <a:r>
              <a:rPr lang="en-US" sz="1800" dirty="0">
                <a:latin typeface="Segoe UI Semilight" panose="020B0402040204020203" pitchFamily="34" charset="0"/>
                <a:ea typeface="ＭＳ Ｐゴシック" charset="0"/>
                <a:cs typeface="Segoe UI Semilight" panose="020B0402040204020203" pitchFamily="34" charset="0"/>
              </a:rPr>
              <a:t>. After the trial period you can use                       for only 0,25€ per user and day without a minimal subscription time and without a minimal number of users.</a:t>
            </a:r>
            <a:endParaRPr lang="en-US" dirty="0">
              <a:latin typeface="Segoe UI Semilight" panose="020B0402040204020203" pitchFamily="34" charset="0"/>
              <a:cs typeface="Segoe UI Semilight" panose="020B0402040204020203" pitchFamily="34" charset="0"/>
            </a:endParaRPr>
          </a:p>
        </p:txBody>
      </p:sp>
      <p:pic>
        <p:nvPicPr>
          <p:cNvPr id="5" name="Grafik 11" descr="timecockpit_horizontal_rgb.png"/>
          <p:cNvPicPr>
            <a:picLocks noChangeAspect="1"/>
          </p:cNvPicPr>
          <p:nvPr userDrawn="1"/>
        </p:nvPicPr>
        <p:blipFill>
          <a:blip r:embed="rId3" cstate="print"/>
          <a:srcRect l="20996"/>
          <a:stretch>
            <a:fillRect/>
          </a:stretch>
        </p:blipFill>
        <p:spPr>
          <a:xfrm>
            <a:off x="1209152" y="1624947"/>
            <a:ext cx="1308588" cy="270960"/>
          </a:xfrm>
          <a:prstGeom prst="rect">
            <a:avLst/>
          </a:prstGeom>
        </p:spPr>
      </p:pic>
      <p:pic>
        <p:nvPicPr>
          <p:cNvPr id="6" name="Grafik 15" descr="timecockpit_horizontal_rgb.png"/>
          <p:cNvPicPr>
            <a:picLocks noChangeAspect="1"/>
          </p:cNvPicPr>
          <p:nvPr userDrawn="1"/>
        </p:nvPicPr>
        <p:blipFill>
          <a:blip r:embed="rId3" cstate="print"/>
          <a:srcRect l="20996"/>
          <a:stretch>
            <a:fillRect/>
          </a:stretch>
        </p:blipFill>
        <p:spPr>
          <a:xfrm>
            <a:off x="1580616" y="3269445"/>
            <a:ext cx="1308588" cy="270960"/>
          </a:xfrm>
          <a:prstGeom prst="rect">
            <a:avLst/>
          </a:prstGeom>
        </p:spPr>
      </p:pic>
      <p:pic>
        <p:nvPicPr>
          <p:cNvPr id="7" name="Grafik 16" descr="timecockpit_horizontal_rgb.png"/>
          <p:cNvPicPr>
            <a:picLocks noChangeAspect="1"/>
          </p:cNvPicPr>
          <p:nvPr userDrawn="1"/>
        </p:nvPicPr>
        <p:blipFill>
          <a:blip r:embed="rId3" cstate="print"/>
          <a:srcRect l="20996"/>
          <a:stretch>
            <a:fillRect/>
          </a:stretch>
        </p:blipFill>
        <p:spPr>
          <a:xfrm>
            <a:off x="7600952" y="3540405"/>
            <a:ext cx="1308588" cy="270960"/>
          </a:xfrm>
          <a:prstGeom prst="rect">
            <a:avLst/>
          </a:prstGeom>
        </p:spPr>
      </p:pic>
      <p:pic>
        <p:nvPicPr>
          <p:cNvPr id="9" name="Grafik 3" descr="timecockpit_horizontal_rgb.png"/>
          <p:cNvPicPr>
            <a:picLocks noChangeAspect="1"/>
          </p:cNvPicPr>
          <p:nvPr userDrawn="1"/>
        </p:nvPicPr>
        <p:blipFill rotWithShape="1">
          <a:blip r:embed="rId3" cstate="print"/>
          <a:srcRect l="-945" t="1" r="-2982" b="-11979"/>
          <a:stretch/>
        </p:blipFill>
        <p:spPr>
          <a:xfrm>
            <a:off x="1144189" y="520626"/>
            <a:ext cx="3874660" cy="682972"/>
          </a:xfrm>
          <a:prstGeom prst="rect">
            <a:avLst/>
          </a:prstGeom>
        </p:spPr>
      </p:pic>
    </p:spTree>
    <p:extLst>
      <p:ext uri="{BB962C8B-B14F-4D97-AF65-F5344CB8AC3E}">
        <p14:creationId xmlns:p14="http://schemas.microsoft.com/office/powerpoint/2010/main" val="1610291102"/>
      </p:ext>
    </p:extLst>
  </p:cSld>
  <p:clrMapOvr>
    <a:masterClrMapping/>
  </p:clrMapOvr>
  <p:transition spd="slow">
    <p:push/>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me cockpit (de)">
    <p:spTree>
      <p:nvGrpSpPr>
        <p:cNvPr id="1" name=""/>
        <p:cNvGrpSpPr/>
        <p:nvPr/>
      </p:nvGrpSpPr>
      <p:grpSpPr>
        <a:xfrm>
          <a:off x="0" y="0"/>
          <a:ext cx="0" cy="0"/>
          <a:chOff x="0" y="0"/>
          <a:chExt cx="0" cy="0"/>
        </a:xfrm>
      </p:grpSpPr>
      <p:sp>
        <p:nvSpPr>
          <p:cNvPr id="3" name="TextBox 2"/>
          <p:cNvSpPr txBox="1"/>
          <p:nvPr userDrawn="1"/>
        </p:nvSpPr>
        <p:spPr>
          <a:xfrm>
            <a:off x="1144189" y="1584177"/>
            <a:ext cx="7748291" cy="3559323"/>
          </a:xfrm>
          <a:prstGeom prst="rect">
            <a:avLst/>
          </a:prstGeom>
          <a:noFill/>
        </p:spPr>
        <p:txBody>
          <a:bodyPr wrap="square" rtlCol="0">
            <a:noAutofit/>
          </a:bodyPr>
          <a:lstStyle/>
          <a:p>
            <a:pPr marL="0" indent="0">
              <a:buNone/>
            </a:pPr>
            <a:r>
              <a:rPr lang="de-AT" sz="1800" dirty="0">
                <a:latin typeface="Segoe UI Semilight" panose="020B0402040204020203" pitchFamily="34" charset="0"/>
                <a:ea typeface="ＭＳ Ｐゴシック" charset="0"/>
                <a:cs typeface="Segoe UI Semilight" panose="020B0402040204020203" pitchFamily="34" charset="0"/>
              </a:rPr>
              <a:t>                      ist die führende Projektzeiterfassung für </a:t>
            </a:r>
            <a:r>
              <a:rPr lang="de-AT" sz="1800" dirty="0" err="1">
                <a:latin typeface="Segoe UI Semilight" panose="020B0402040204020203" pitchFamily="34" charset="0"/>
                <a:ea typeface="ＭＳ Ｐゴシック" charset="0"/>
                <a:cs typeface="Segoe UI Semilight" panose="020B0402040204020203" pitchFamily="34" charset="0"/>
              </a:rPr>
              <a:t>Knowledge</a:t>
            </a:r>
            <a:r>
              <a:rPr lang="de-AT" sz="1800" dirty="0">
                <a:latin typeface="Segoe UI Semilight" panose="020B0402040204020203" pitchFamily="34" charset="0"/>
                <a:ea typeface="ＭＳ Ｐゴシック" charset="0"/>
                <a:cs typeface="Segoe UI Semilight" panose="020B0402040204020203" pitchFamily="34" charset="0"/>
              </a:rPr>
              <a:t> Worker. Grafischer Zeitbuchungskalender, automatische Tätigkeitsaufzeichnung über Signal </a:t>
            </a:r>
            <a:r>
              <a:rPr lang="de-AT" sz="1800" dirty="0" err="1">
                <a:latin typeface="Segoe UI Semilight" panose="020B0402040204020203" pitchFamily="34" charset="0"/>
                <a:ea typeface="ＭＳ Ｐゴシック" charset="0"/>
                <a:cs typeface="Segoe UI Semilight" panose="020B0402040204020203" pitchFamily="34" charset="0"/>
              </a:rPr>
              <a:t>Tracker</a:t>
            </a:r>
            <a:r>
              <a:rPr lang="de-AT" sz="1800" dirty="0">
                <a:latin typeface="Segoe UI Semilight" panose="020B0402040204020203" pitchFamily="34" charset="0"/>
                <a:ea typeface="ＭＳ Ｐゴシック" charset="0"/>
                <a:cs typeface="Segoe UI Semilight" panose="020B0402040204020203" pitchFamily="34" charset="0"/>
              </a:rPr>
              <a:t>, umfassende Erweiterbarkeit und Anpassbarkeit, volle Offlinefähigkeit und einfachste Verwendung durch SaaS machen es zur Optimalen Lösung auch speziell im IT-Umfeld.</a:t>
            </a:r>
          </a:p>
          <a:p>
            <a:pPr marL="0" indent="0">
              <a:buNone/>
            </a:pPr>
            <a:endParaRPr lang="de-AT" sz="1800" dirty="0">
              <a:latin typeface="Segoe UI Semilight" panose="020B0402040204020203" pitchFamily="34" charset="0"/>
              <a:ea typeface="ＭＳ Ｐゴシック" charset="0"/>
              <a:cs typeface="Segoe UI Semilight" panose="020B0402040204020203" pitchFamily="34" charset="0"/>
            </a:endParaRPr>
          </a:p>
          <a:p>
            <a:pPr marL="0" indent="0">
              <a:buNone/>
            </a:pPr>
            <a:r>
              <a:rPr lang="de-AT" sz="1800" dirty="0">
                <a:latin typeface="Segoe UI Semilight" panose="020B0402040204020203" pitchFamily="34" charset="0"/>
                <a:ea typeface="ＭＳ Ｐゴシック" charset="0"/>
                <a:cs typeface="Segoe UI Semilight" panose="020B0402040204020203" pitchFamily="34" charset="0"/>
              </a:rPr>
              <a:t>Probieren Sie                       kostenlos und ohne Risiko einfach aus. Einen Testzugang erhalten Sie unter http://www.timecockpit.com. Danach nutzen Sie                       um nur 0,25€ pro Benutzer und Tag ohne Mindestdauer und ohne Mindestbenutzeranzahl.</a:t>
            </a:r>
            <a:endParaRPr lang="en-US" dirty="0">
              <a:latin typeface="Segoe UI Semilight" panose="020B0402040204020203" pitchFamily="34" charset="0"/>
              <a:cs typeface="Segoe UI Semilight" panose="020B0402040204020203" pitchFamily="34" charset="0"/>
            </a:endParaRPr>
          </a:p>
        </p:txBody>
      </p:sp>
      <p:pic>
        <p:nvPicPr>
          <p:cNvPr id="5" name="Grafik 11" descr="timecockpit_horizontal_rgb.png"/>
          <p:cNvPicPr>
            <a:picLocks noChangeAspect="1"/>
          </p:cNvPicPr>
          <p:nvPr userDrawn="1"/>
        </p:nvPicPr>
        <p:blipFill>
          <a:blip r:embed="rId2" cstate="print"/>
          <a:srcRect l="20996"/>
          <a:stretch>
            <a:fillRect/>
          </a:stretch>
        </p:blipFill>
        <p:spPr>
          <a:xfrm>
            <a:off x="1209152" y="1624947"/>
            <a:ext cx="1308588" cy="270960"/>
          </a:xfrm>
          <a:prstGeom prst="rect">
            <a:avLst/>
          </a:prstGeom>
        </p:spPr>
      </p:pic>
      <p:pic>
        <p:nvPicPr>
          <p:cNvPr id="6" name="Grafik 15" descr="timecockpit_horizontal_rgb.png"/>
          <p:cNvPicPr>
            <a:picLocks noChangeAspect="1"/>
          </p:cNvPicPr>
          <p:nvPr userDrawn="1"/>
        </p:nvPicPr>
        <p:blipFill>
          <a:blip r:embed="rId2" cstate="print"/>
          <a:srcRect l="20996"/>
          <a:stretch>
            <a:fillRect/>
          </a:stretch>
        </p:blipFill>
        <p:spPr>
          <a:xfrm>
            <a:off x="2574150" y="3269445"/>
            <a:ext cx="1308588" cy="270960"/>
          </a:xfrm>
          <a:prstGeom prst="rect">
            <a:avLst/>
          </a:prstGeom>
        </p:spPr>
      </p:pic>
      <p:pic>
        <p:nvPicPr>
          <p:cNvPr id="7" name="Grafik 16" descr="timecockpit_horizontal_rgb.png"/>
          <p:cNvPicPr>
            <a:picLocks noChangeAspect="1"/>
          </p:cNvPicPr>
          <p:nvPr userDrawn="1"/>
        </p:nvPicPr>
        <p:blipFill>
          <a:blip r:embed="rId2" cstate="print"/>
          <a:srcRect l="20996"/>
          <a:stretch>
            <a:fillRect/>
          </a:stretch>
        </p:blipFill>
        <p:spPr>
          <a:xfrm>
            <a:off x="1572378" y="3818456"/>
            <a:ext cx="1308588" cy="270960"/>
          </a:xfrm>
          <a:prstGeom prst="rect">
            <a:avLst/>
          </a:prstGeom>
        </p:spPr>
      </p:pic>
      <p:pic>
        <p:nvPicPr>
          <p:cNvPr id="9" name="Grafik 3" descr="timecockpit_horizontal_rgb.png"/>
          <p:cNvPicPr>
            <a:picLocks noChangeAspect="1"/>
          </p:cNvPicPr>
          <p:nvPr userDrawn="1"/>
        </p:nvPicPr>
        <p:blipFill rotWithShape="1">
          <a:blip r:embed="rId2" cstate="print"/>
          <a:srcRect l="-945" t="1" r="-2982" b="-11979"/>
          <a:stretch/>
        </p:blipFill>
        <p:spPr>
          <a:xfrm>
            <a:off x="1144189" y="520626"/>
            <a:ext cx="3874660" cy="682972"/>
          </a:xfrm>
          <a:prstGeom prst="rect">
            <a:avLst/>
          </a:prstGeom>
        </p:spPr>
      </p:pic>
    </p:spTree>
    <p:extLst>
      <p:ext uri="{BB962C8B-B14F-4D97-AF65-F5344CB8AC3E}">
        <p14:creationId xmlns:p14="http://schemas.microsoft.com/office/powerpoint/2010/main" val="224195199"/>
      </p:ext>
    </p:extLst>
  </p:cSld>
  <p:clrMapOvr>
    <a:masterClrMapping/>
  </p:clrMapOvr>
  <p:transition spd="slow">
    <p:push/>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2336" y="3232492"/>
            <a:ext cx="9141665" cy="1913345"/>
          </a:xfrm>
          <a:prstGeom prst="rect">
            <a:avLst/>
          </a:prstGeom>
          <a:solidFill>
            <a:srgbClr val="4DA0E2"/>
          </a:solidFill>
          <a:ln>
            <a:noFill/>
          </a:ln>
        </p:spPr>
        <p:txBody>
          <a:bodyPr vert="horz" wrap="square" lIns="67223" tIns="33611" rIns="67223" bIns="33611" numCol="1" anchor="t" anchorCtr="0" compatLnSpc="1">
            <a:prstTxWarp prst="textNoShape">
              <a:avLst/>
            </a:prstTxWarp>
          </a:bodyPr>
          <a:lstStyle/>
          <a:p>
            <a:pPr defTabSz="685644">
              <a:defRPr/>
            </a:pPr>
            <a:endParaRPr lang="en-US" sz="1324">
              <a:solidFill>
                <a:srgbClr val="FFFFFF"/>
              </a:solidFill>
            </a:endParaRPr>
          </a:p>
        </p:txBody>
      </p:sp>
      <p:sp>
        <p:nvSpPr>
          <p:cNvPr id="10" name="Rectangle 7"/>
          <p:cNvSpPr>
            <a:spLocks noChangeArrowheads="1"/>
          </p:cNvSpPr>
          <p:nvPr userDrawn="1"/>
        </p:nvSpPr>
        <p:spPr bwMode="auto">
          <a:xfrm>
            <a:off x="2" y="4297146"/>
            <a:ext cx="9141666" cy="848690"/>
          </a:xfrm>
          <a:prstGeom prst="rect">
            <a:avLst/>
          </a:prstGeom>
          <a:solidFill>
            <a:srgbClr val="00188F"/>
          </a:solidFill>
          <a:ln>
            <a:noFill/>
          </a:ln>
          <a:extLst/>
        </p:spPr>
        <p:txBody>
          <a:bodyPr vert="horz" wrap="square" lIns="67223" tIns="33611" rIns="67223" bIns="33611" numCol="1" anchor="t" anchorCtr="0" compatLnSpc="1">
            <a:prstTxWarp prst="textNoShape">
              <a:avLst/>
            </a:prstTxWarp>
          </a:bodyPr>
          <a:lstStyle/>
          <a:p>
            <a:pPr defTabSz="685644">
              <a:defRPr/>
            </a:pPr>
            <a:endParaRPr lang="en-US" sz="1324">
              <a:solidFill>
                <a:srgbClr val="FFFFFF"/>
              </a:solidFill>
            </a:endParaRPr>
          </a:p>
        </p:txBody>
      </p:sp>
      <p:sp>
        <p:nvSpPr>
          <p:cNvPr id="11" name="Rectangle 8"/>
          <p:cNvSpPr>
            <a:spLocks noChangeArrowheads="1"/>
          </p:cNvSpPr>
          <p:nvPr userDrawn="1"/>
        </p:nvSpPr>
        <p:spPr bwMode="auto">
          <a:xfrm>
            <a:off x="2336" y="2507545"/>
            <a:ext cx="9139333" cy="207794"/>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67223" tIns="33611" rIns="67223" bIns="33611" numCol="1" anchor="t" anchorCtr="0" compatLnSpc="1">
            <a:prstTxWarp prst="textNoShape">
              <a:avLst/>
            </a:prstTxWarp>
          </a:bodyPr>
          <a:lstStyle/>
          <a:p>
            <a:pPr defTabSz="685644">
              <a:defRPr/>
            </a:pPr>
            <a:endParaRPr lang="en-US" sz="1324">
              <a:solidFill>
                <a:srgbClr val="FFFFFF"/>
              </a:solidFill>
            </a:endParaRPr>
          </a:p>
        </p:txBody>
      </p:sp>
      <p:sp>
        <p:nvSpPr>
          <p:cNvPr id="13" name="Rectangle 12"/>
          <p:cNvSpPr/>
          <p:nvPr userDrawn="1"/>
        </p:nvSpPr>
        <p:spPr bwMode="white">
          <a:xfrm>
            <a:off x="0" y="-234"/>
            <a:ext cx="9143533" cy="5143967"/>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4444" tIns="107555" rIns="134444" bIns="107555" numCol="1" spcCol="0" rtlCol="0" fromWordArt="0" anchor="t" anchorCtr="0" forceAA="0" compatLnSpc="1">
            <a:prstTxWarp prst="textNoShape">
              <a:avLst/>
            </a:prstTxWarp>
            <a:noAutofit/>
          </a:bodyPr>
          <a:lstStyle/>
          <a:p>
            <a:pPr algn="ctr" defTabSz="685445" fontAlgn="base">
              <a:lnSpc>
                <a:spcPct val="90000"/>
              </a:lnSpc>
              <a:spcBef>
                <a:spcPct val="0"/>
              </a:spcBef>
              <a:spcAft>
                <a:spcPct val="0"/>
              </a:spcAft>
              <a:defRPr/>
            </a:pPr>
            <a:endParaRPr lang="en-US" sz="1765"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03328" y="2907954"/>
            <a:ext cx="4705064" cy="1345996"/>
          </a:xfrm>
          <a:noFill/>
        </p:spPr>
        <p:txBody>
          <a:bodyPr lIns="146304" tIns="109728" rIns="146304" bIns="109728">
            <a:noAutofit/>
          </a:bodyPr>
          <a:lstStyle>
            <a:lvl1pPr marL="0" indent="0">
              <a:spcBef>
                <a:spcPts val="0"/>
              </a:spcBef>
              <a:buNone/>
              <a:defRPr sz="2646"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01977" y="1556880"/>
            <a:ext cx="7395458" cy="1351077"/>
          </a:xfrm>
          <a:noFill/>
        </p:spPr>
        <p:txBody>
          <a:bodyPr lIns="146304" tIns="91440" rIns="146304" bIns="91440" anchor="t" anchorCtr="0"/>
          <a:lstStyle>
            <a:lvl1pPr>
              <a:defRPr sz="4411" spc="-74"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cstate="print">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336992" y="4546326"/>
            <a:ext cx="1141803" cy="244625"/>
          </a:xfrm>
          <a:prstGeom prst="rect">
            <a:avLst/>
          </a:prstGeom>
        </p:spPr>
      </p:pic>
      <p:sp>
        <p:nvSpPr>
          <p:cNvPr id="8" name="Rectangle 6"/>
          <p:cNvSpPr>
            <a:spLocks noChangeArrowheads="1"/>
          </p:cNvSpPr>
          <p:nvPr userDrawn="1"/>
        </p:nvSpPr>
        <p:spPr bwMode="auto">
          <a:xfrm>
            <a:off x="2336" y="3232492"/>
            <a:ext cx="9141665" cy="19133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67223" tIns="33611" rIns="67223" bIns="33611" numCol="1" anchor="t" anchorCtr="0" compatLnSpc="1">
            <a:prstTxWarp prst="textNoShape">
              <a:avLst/>
            </a:prstTxWarp>
          </a:bodyPr>
          <a:lstStyle/>
          <a:p>
            <a:pPr defTabSz="685644">
              <a:defRPr/>
            </a:pPr>
            <a:endParaRPr lang="en-US" sz="1324">
              <a:solidFill>
                <a:srgbClr val="FFFFFF"/>
              </a:solidFill>
            </a:endParaRPr>
          </a:p>
        </p:txBody>
      </p:sp>
    </p:spTree>
    <p:extLst>
      <p:ext uri="{BB962C8B-B14F-4D97-AF65-F5344CB8AC3E}">
        <p14:creationId xmlns:p14="http://schemas.microsoft.com/office/powerpoint/2010/main" val="495023161"/>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Lst>
  </p:timing>
  <p:extLst mod="1">
    <p:ext uri="{DCECCB84-F9BA-43D5-87BE-67443E8EF086}">
      <p15:sldGuideLst xmlns:p15="http://schemas.microsoft.com/office/powerpoint/2012/main">
        <p15:guide id="1" orient="horz" pos="4494">
          <p15:clr>
            <a:srgbClr val="C35EA4"/>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p:bg>
      <p:bgPr>
        <a:solidFill>
          <a:srgbClr val="0E0E0E"/>
        </a:solidFill>
        <a:effectLst/>
      </p:bgPr>
    </p:bg>
    <p:spTree>
      <p:nvGrpSpPr>
        <p:cNvPr id="1" name=""/>
        <p:cNvGrpSpPr/>
        <p:nvPr/>
      </p:nvGrpSpPr>
      <p:grpSpPr>
        <a:xfrm>
          <a:off x="0" y="0"/>
          <a:ext cx="0" cy="0"/>
          <a:chOff x="0" y="0"/>
          <a:chExt cx="0" cy="0"/>
        </a:xfrm>
      </p:grpSpPr>
      <p:pic>
        <p:nvPicPr>
          <p:cNvPr id="17" name="Picture 2" descr="https://devone.at/assets/header/header-image.png">
            <a:extLst>
              <a:ext uri="{FF2B5EF4-FFF2-40B4-BE49-F238E27FC236}">
                <a16:creationId xmlns:a16="http://schemas.microsoft.com/office/drawing/2014/main" id="{310A8D21-05F4-4689-B9B6-2ECE302993D4}"/>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98512" y="411510"/>
            <a:ext cx="7546975" cy="5143500"/>
          </a:xfrm>
          <a:prstGeom prst="rect">
            <a:avLst/>
          </a:prstGeom>
          <a:noFill/>
          <a:extLst>
            <a:ext uri="{909E8E84-426E-40DD-AFC4-6F175D3DCCD1}">
              <a14:hiddenFill xmlns:a14="http://schemas.microsoft.com/office/drawing/2010/main">
                <a:solidFill>
                  <a:srgbClr val="FFFFFF"/>
                </a:solidFill>
              </a14:hiddenFill>
            </a:ext>
          </a:extLst>
        </p:spPr>
      </p:pic>
      <p:sp>
        <p:nvSpPr>
          <p:cNvPr id="7" name="Titel 1"/>
          <p:cNvSpPr>
            <a:spLocks noGrp="1"/>
          </p:cNvSpPr>
          <p:nvPr>
            <p:ph type="title" hasCustomPrompt="1"/>
          </p:nvPr>
        </p:nvSpPr>
        <p:spPr>
          <a:xfrm>
            <a:off x="2987824" y="482400"/>
            <a:ext cx="3785944" cy="681980"/>
          </a:xfrm>
          <a:prstGeom prst="rect">
            <a:avLst/>
          </a:prstGeom>
        </p:spPr>
        <p:txBody>
          <a:bodyPr wrap="square" lIns="0" tIns="0" rIns="0" bIns="0" anchor="b"/>
          <a:lstStyle>
            <a:lvl1pPr>
              <a:defRPr sz="5400">
                <a:solidFill>
                  <a:srgbClr val="33E0A1"/>
                </a:solidFill>
              </a:defRPr>
            </a:lvl1pPr>
          </a:lstStyle>
          <a:p>
            <a:r>
              <a:rPr lang="en-US" noProof="0" dirty="0"/>
              <a:t>Serverless</a:t>
            </a:r>
          </a:p>
        </p:txBody>
      </p:sp>
      <p:sp>
        <p:nvSpPr>
          <p:cNvPr id="20" name="Text Placeholder 19"/>
          <p:cNvSpPr>
            <a:spLocks noGrp="1"/>
          </p:cNvSpPr>
          <p:nvPr>
            <p:ph type="body" sz="quarter" idx="25" hasCustomPrompt="1"/>
          </p:nvPr>
        </p:nvSpPr>
        <p:spPr>
          <a:xfrm>
            <a:off x="2987824" y="1484469"/>
            <a:ext cx="8424936" cy="367201"/>
          </a:xfrm>
          <a:prstGeom prst="rect">
            <a:avLst/>
          </a:prstGeom>
        </p:spPr>
        <p:txBody>
          <a:bodyPr lIns="0" tIns="0" rIns="0" bIns="0" anchor="b"/>
          <a:lstStyle>
            <a:lvl1pPr marL="0" indent="0">
              <a:buFontTx/>
              <a:buNone/>
              <a:defRPr sz="2400">
                <a:solidFill>
                  <a:srgbClr val="33E0A1"/>
                </a:solidFill>
                <a:latin typeface="+mj-lt"/>
              </a:defRPr>
            </a:lvl1pPr>
            <a:lvl2pPr marL="457200" indent="0">
              <a:buFontTx/>
              <a:buNone/>
              <a:defRPr sz="2400">
                <a:solidFill>
                  <a:schemeClr val="tx1"/>
                </a:solidFill>
                <a:latin typeface="+mj-lt"/>
              </a:defRPr>
            </a:lvl2pPr>
            <a:lvl3pPr marL="914400" indent="0">
              <a:buFontTx/>
              <a:buNone/>
              <a:defRPr sz="2400">
                <a:solidFill>
                  <a:schemeClr val="tx1"/>
                </a:solidFill>
                <a:latin typeface="+mj-lt"/>
              </a:defRPr>
            </a:lvl3pPr>
            <a:lvl4pPr marL="1371600" indent="0">
              <a:buFontTx/>
              <a:buNone/>
              <a:defRPr sz="2400">
                <a:solidFill>
                  <a:schemeClr val="tx1"/>
                </a:solidFill>
                <a:latin typeface="+mj-lt"/>
              </a:defRPr>
            </a:lvl4pPr>
            <a:lvl5pPr marL="1828800" indent="0">
              <a:buFontTx/>
              <a:buNone/>
              <a:defRPr sz="2400">
                <a:solidFill>
                  <a:schemeClr val="tx1"/>
                </a:solidFill>
                <a:latin typeface="+mj-lt"/>
              </a:defRPr>
            </a:lvl5pPr>
          </a:lstStyle>
          <a:p>
            <a:pPr lvl="0"/>
            <a:r>
              <a:rPr lang="en-US" noProof="0" dirty="0"/>
              <a:t>Electricity Comes from the Socket</a:t>
            </a:r>
            <a:br>
              <a:rPr lang="en-US" noProof="0" dirty="0"/>
            </a:br>
            <a:r>
              <a:rPr lang="en-US" noProof="0" dirty="0"/>
              <a:t>and IT Comes from the Cloud</a:t>
            </a:r>
          </a:p>
        </p:txBody>
      </p:sp>
    </p:spTree>
    <p:extLst>
      <p:ext uri="{BB962C8B-B14F-4D97-AF65-F5344CB8AC3E}">
        <p14:creationId xmlns:p14="http://schemas.microsoft.com/office/powerpoint/2010/main" val="2434415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01931" y="1563130"/>
            <a:ext cx="8740142" cy="1347163"/>
          </a:xfrm>
          <a:noFill/>
        </p:spPr>
        <p:txBody>
          <a:bodyPr tIns="91440" bIns="91440" anchor="t" anchorCtr="0"/>
          <a:lstStyle>
            <a:lvl1pPr algn="l" defTabSz="685644" rtl="0" eaLnBrk="1" latinLnBrk="0" hangingPunct="1">
              <a:lnSpc>
                <a:spcPct val="90000"/>
              </a:lnSpc>
              <a:spcBef>
                <a:spcPct val="0"/>
              </a:spcBef>
              <a:buNone/>
              <a:defRPr lang="en-US" sz="6469" b="0" kern="1200" cap="none" spc="-74"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304633760"/>
      </p:ext>
    </p:extLst>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01930" y="891883"/>
            <a:ext cx="8741880" cy="1538113"/>
          </a:xfrm>
        </p:spPr>
        <p:txBody>
          <a:bodyPr/>
          <a:lstStyle>
            <a:lvl1pPr marL="0" indent="0">
              <a:buNone/>
              <a:defRPr/>
            </a:lvl1pPr>
            <a:lvl2pPr marL="21005" indent="0">
              <a:buNone/>
              <a:defRPr sz="1471"/>
            </a:lvl2pPr>
            <a:lvl3pPr marL="164540" indent="0">
              <a:buNone/>
              <a:defRPr sz="1471"/>
            </a:lvl3pPr>
            <a:lvl4pPr marL="350084" indent="0">
              <a:buNone/>
              <a:defRPr sz="1324"/>
            </a:lvl4pPr>
            <a:lvl5pPr marL="543796" indent="0">
              <a:buNone/>
              <a:defRPr sz="1324"/>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8865906"/>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931" y="891883"/>
            <a:ext cx="8740142" cy="1687257"/>
          </a:xfrm>
        </p:spPr>
        <p:txBody>
          <a:bodyPr>
            <a:spAutoFit/>
          </a:bodyPr>
          <a:lstStyle>
            <a:lvl3pPr>
              <a:defRPr sz="1765"/>
            </a:lvl3pPr>
            <a:lvl4pPr>
              <a:defRPr sz="1471"/>
            </a:lvl4pPr>
            <a:lvl5pPr>
              <a:defRPr sz="1471"/>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042330473"/>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2" y="891883"/>
            <a:ext cx="4033911" cy="1547027"/>
          </a:xfrm>
        </p:spPr>
        <p:txBody>
          <a:bodyPr wrap="square">
            <a:spAutoFit/>
          </a:bodyPr>
          <a:lstStyle>
            <a:lvl1pPr marL="0" indent="0">
              <a:spcBef>
                <a:spcPts val="900"/>
              </a:spcBef>
              <a:buClr>
                <a:schemeClr val="tx1"/>
              </a:buClr>
              <a:buFont typeface="Wingdings" pitchFamily="2" charset="2"/>
              <a:buNone/>
              <a:defRPr sz="2646"/>
            </a:lvl1pPr>
            <a:lvl2pPr marL="0" indent="0">
              <a:buNone/>
              <a:defRPr sz="1471"/>
            </a:lvl2pPr>
            <a:lvl3pPr marL="170374" indent="0">
              <a:buNone/>
              <a:tabLst/>
              <a:defRPr sz="1471"/>
            </a:lvl3pPr>
            <a:lvl4pPr marL="338414" indent="0">
              <a:buNone/>
              <a:defRPr/>
            </a:lvl4pPr>
            <a:lvl5pPr marL="50412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3"/>
            <a:ext cx="4033911" cy="1547027"/>
          </a:xfrm>
        </p:spPr>
        <p:txBody>
          <a:bodyPr wrap="square">
            <a:spAutoFit/>
          </a:bodyPr>
          <a:lstStyle>
            <a:lvl1pPr marL="0" indent="0">
              <a:spcBef>
                <a:spcPts val="900"/>
              </a:spcBef>
              <a:buClr>
                <a:schemeClr val="tx1"/>
              </a:buClr>
              <a:buFont typeface="Wingdings" pitchFamily="2" charset="2"/>
              <a:buNone/>
              <a:defRPr sz="2646"/>
            </a:lvl1pPr>
            <a:lvl2pPr marL="0" indent="0">
              <a:buNone/>
              <a:defRPr sz="1471"/>
            </a:lvl2pPr>
            <a:lvl3pPr marL="170374" indent="0">
              <a:buNone/>
              <a:tabLst/>
              <a:defRPr sz="1471"/>
            </a:lvl3pPr>
            <a:lvl4pPr marL="338414" indent="0">
              <a:buNone/>
              <a:defRPr/>
            </a:lvl4pPr>
            <a:lvl5pPr marL="504121"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19926899"/>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01932" y="891883"/>
            <a:ext cx="4033911" cy="1596784"/>
          </a:xfrm>
        </p:spPr>
        <p:txBody>
          <a:bodyPr wrap="square">
            <a:spAutoFit/>
          </a:bodyPr>
          <a:lstStyle>
            <a:lvl1pPr marL="211217" indent="-211217">
              <a:spcBef>
                <a:spcPts val="900"/>
              </a:spcBef>
              <a:buClr>
                <a:schemeClr val="tx1"/>
              </a:buClr>
              <a:buFont typeface="Wingdings" panose="05000000000000000000" pitchFamily="2" charset="2"/>
              <a:buChar char="§"/>
              <a:defRPr sz="2646"/>
            </a:lvl1pPr>
            <a:lvl2pPr marL="390452" indent="-171418">
              <a:defRPr sz="1765"/>
            </a:lvl2pPr>
            <a:lvl3pPr marL="514253" indent="-123803">
              <a:tabLst/>
              <a:defRPr sz="1471"/>
            </a:lvl3pPr>
            <a:lvl4pPr marL="647578" indent="-133325">
              <a:defRPr/>
            </a:lvl4pPr>
            <a:lvl5pPr marL="771380" indent="-12380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4908161" y="891883"/>
            <a:ext cx="4033911" cy="1596784"/>
          </a:xfrm>
        </p:spPr>
        <p:txBody>
          <a:bodyPr wrap="square">
            <a:spAutoFit/>
          </a:bodyPr>
          <a:lstStyle>
            <a:lvl1pPr marL="211217" indent="-211217">
              <a:spcBef>
                <a:spcPts val="900"/>
              </a:spcBef>
              <a:buClr>
                <a:schemeClr val="tx1"/>
              </a:buClr>
              <a:buFont typeface="Wingdings" panose="05000000000000000000" pitchFamily="2" charset="2"/>
              <a:buChar char="§"/>
              <a:defRPr sz="2646"/>
            </a:lvl1pPr>
            <a:lvl2pPr marL="390452" indent="-171418">
              <a:defRPr sz="1765"/>
            </a:lvl2pPr>
            <a:lvl3pPr marL="514253" indent="-123803">
              <a:tabLst/>
              <a:defRPr sz="1471"/>
            </a:lvl3pPr>
            <a:lvl4pPr marL="647578" indent="-133325">
              <a:defRPr/>
            </a:lvl4pPr>
            <a:lvl5pPr marL="771380" indent="-123803">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4903860"/>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31234688"/>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07766" y="890717"/>
            <a:ext cx="8741880" cy="674749"/>
          </a:xfrm>
        </p:spPr>
        <p:txBody>
          <a:bodyPr/>
          <a:lstStyle>
            <a:lvl1pPr>
              <a:defRPr sz="5292" baseline="0"/>
            </a:lvl1pPr>
          </a:lstStyle>
          <a:p>
            <a:r>
              <a:rPr lang="en-US"/>
              <a:t>Click to edit Master title style</a:t>
            </a:r>
            <a:endParaRPr lang="en-US" dirty="0"/>
          </a:p>
        </p:txBody>
      </p:sp>
    </p:spTree>
    <p:extLst>
      <p:ext uri="{BB962C8B-B14F-4D97-AF65-F5344CB8AC3E}">
        <p14:creationId xmlns:p14="http://schemas.microsoft.com/office/powerpoint/2010/main" val="117945942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1553764" y="1563130"/>
            <a:ext cx="6043672" cy="1344828"/>
          </a:xfrm>
        </p:spPr>
        <p:txBody>
          <a:bodyPr/>
          <a:lstStyle>
            <a:lvl1pPr>
              <a:defRPr sz="4411" baseline="0"/>
            </a:lvl1pPr>
          </a:lstStyle>
          <a:p>
            <a:r>
              <a:rPr lang="en-US"/>
              <a:t>Click to edit Master title style</a:t>
            </a:r>
            <a:endParaRPr lang="en-US" dirty="0"/>
          </a:p>
        </p:txBody>
      </p:sp>
    </p:spTree>
    <p:extLst>
      <p:ext uri="{BB962C8B-B14F-4D97-AF65-F5344CB8AC3E}">
        <p14:creationId xmlns:p14="http://schemas.microsoft.com/office/powerpoint/2010/main" val="4231637571"/>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74248" y="883763"/>
            <a:ext cx="7395504" cy="674749"/>
          </a:xfrm>
        </p:spPr>
        <p:txBody>
          <a:bodyPr/>
          <a:lstStyle>
            <a:lvl1pPr marL="171542" indent="-171542">
              <a:defRPr sz="4411"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4235841" y="3769488"/>
            <a:ext cx="4033912" cy="836255"/>
          </a:xfrm>
        </p:spPr>
        <p:txBody>
          <a:bodyPr/>
          <a:lstStyle>
            <a:lvl1pPr marL="0" indent="0">
              <a:spcBef>
                <a:spcPts val="0"/>
              </a:spcBef>
              <a:buNone/>
              <a:defRPr sz="2352" baseline="0">
                <a:latin typeface="+mj-lt"/>
              </a:defRPr>
            </a:lvl1pPr>
          </a:lstStyle>
          <a:p>
            <a:pPr lvl="0"/>
            <a:r>
              <a:rPr lang="en-US" dirty="0"/>
              <a:t>Author Name</a:t>
            </a:r>
          </a:p>
          <a:p>
            <a:pPr lvl="0"/>
            <a:r>
              <a:rPr lang="en-US" dirty="0"/>
              <a:t>Title</a:t>
            </a:r>
          </a:p>
        </p:txBody>
      </p:sp>
    </p:spTree>
    <p:extLst>
      <p:ext uri="{BB962C8B-B14F-4D97-AF65-F5344CB8AC3E}">
        <p14:creationId xmlns:p14="http://schemas.microsoft.com/office/powerpoint/2010/main" val="2813892932"/>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874248" y="1563131"/>
            <a:ext cx="7395504" cy="674749"/>
          </a:xfrm>
        </p:spPr>
        <p:txBody>
          <a:bodyPr/>
          <a:lstStyle>
            <a:lvl1pPr marL="207716" indent="-207716">
              <a:tabLst>
                <a:tab pos="207716" algn="l"/>
              </a:tabLst>
              <a:defRPr sz="4411"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4235841" y="3580360"/>
            <a:ext cx="4033912" cy="836255"/>
          </a:xfrm>
        </p:spPr>
        <p:txBody>
          <a:bodyPr/>
          <a:lstStyle>
            <a:lvl1pPr marL="0" indent="0">
              <a:spcBef>
                <a:spcPts val="0"/>
              </a:spcBef>
              <a:buNone/>
              <a:defRPr sz="2352" baseline="0">
                <a:latin typeface="+mj-lt"/>
              </a:defRPr>
            </a:lvl1pPr>
          </a:lstStyle>
          <a:p>
            <a:pPr lvl="0"/>
            <a:r>
              <a:rPr lang="en-US" dirty="0"/>
              <a:t>Author’s Name</a:t>
            </a:r>
          </a:p>
          <a:p>
            <a:pPr lvl="0"/>
            <a:r>
              <a:rPr lang="en-US" dirty="0"/>
              <a:t>Title</a:t>
            </a:r>
          </a:p>
        </p:txBody>
      </p:sp>
    </p:spTree>
    <p:extLst>
      <p:ext uri="{BB962C8B-B14F-4D97-AF65-F5344CB8AC3E}">
        <p14:creationId xmlns:p14="http://schemas.microsoft.com/office/powerpoint/2010/main" val="349171192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ubtitle">
    <p:spTree>
      <p:nvGrpSpPr>
        <p:cNvPr id="1" name=""/>
        <p:cNvGrpSpPr/>
        <p:nvPr/>
      </p:nvGrpSpPr>
      <p:grpSpPr>
        <a:xfrm>
          <a:off x="0" y="0"/>
          <a:ext cx="0" cy="0"/>
          <a:chOff x="0" y="0"/>
          <a:chExt cx="0" cy="0"/>
        </a:xfrm>
      </p:grpSpPr>
      <p:sp>
        <p:nvSpPr>
          <p:cNvPr id="3" name="Rectangle 2"/>
          <p:cNvSpPr/>
          <p:nvPr userDrawn="1"/>
        </p:nvSpPr>
        <p:spPr>
          <a:xfrm>
            <a:off x="0" y="1496184"/>
            <a:ext cx="9144000" cy="2485246"/>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7" name="Titel 1"/>
          <p:cNvSpPr>
            <a:spLocks noGrp="1"/>
          </p:cNvSpPr>
          <p:nvPr>
            <p:ph type="title" hasCustomPrompt="1"/>
          </p:nvPr>
        </p:nvSpPr>
        <p:spPr>
          <a:xfrm>
            <a:off x="1144000" y="2445764"/>
            <a:ext cx="7028400" cy="681980"/>
          </a:xfrm>
          <a:prstGeom prst="rect">
            <a:avLst/>
          </a:prstGeom>
        </p:spPr>
        <p:txBody>
          <a:bodyPr wrap="square" lIns="0" tIns="0" rIns="0" bIns="0" anchor="b"/>
          <a:lstStyle>
            <a:lvl1pPr>
              <a:defRPr sz="5400">
                <a:solidFill>
                  <a:schemeClr val="tx1"/>
                </a:solidFill>
              </a:defRPr>
            </a:lvl1pPr>
          </a:lstStyle>
          <a:p>
            <a:r>
              <a:rPr lang="en-US" noProof="0" dirty="0"/>
              <a:t>Short Title</a:t>
            </a:r>
          </a:p>
        </p:txBody>
      </p:sp>
      <p:sp>
        <p:nvSpPr>
          <p:cNvPr id="20" name="Text Placeholder 19"/>
          <p:cNvSpPr>
            <a:spLocks noGrp="1"/>
          </p:cNvSpPr>
          <p:nvPr>
            <p:ph type="body" sz="quarter" idx="25" hasCustomPrompt="1"/>
          </p:nvPr>
        </p:nvSpPr>
        <p:spPr>
          <a:xfrm>
            <a:off x="1144000" y="3134807"/>
            <a:ext cx="7036180" cy="367201"/>
          </a:xfrm>
          <a:prstGeom prst="rect">
            <a:avLst/>
          </a:prstGeom>
        </p:spPr>
        <p:txBody>
          <a:bodyPr lIns="0" tIns="0" rIns="0" bIns="0" anchor="b"/>
          <a:lstStyle>
            <a:lvl1pPr marL="0" indent="0">
              <a:buFontTx/>
              <a:buNone/>
              <a:defRPr sz="2400">
                <a:solidFill>
                  <a:schemeClr val="tx1"/>
                </a:solidFill>
                <a:latin typeface="+mj-lt"/>
              </a:defRPr>
            </a:lvl1pPr>
            <a:lvl2pPr marL="457200" indent="0">
              <a:buFontTx/>
              <a:buNone/>
              <a:defRPr sz="2400">
                <a:solidFill>
                  <a:schemeClr val="tx1"/>
                </a:solidFill>
                <a:latin typeface="+mj-lt"/>
              </a:defRPr>
            </a:lvl2pPr>
            <a:lvl3pPr marL="914400" indent="0">
              <a:buFontTx/>
              <a:buNone/>
              <a:defRPr sz="2400">
                <a:solidFill>
                  <a:schemeClr val="tx1"/>
                </a:solidFill>
                <a:latin typeface="+mj-lt"/>
              </a:defRPr>
            </a:lvl3pPr>
            <a:lvl4pPr marL="1371600" indent="0">
              <a:buFontTx/>
              <a:buNone/>
              <a:defRPr sz="2400">
                <a:solidFill>
                  <a:schemeClr val="tx1"/>
                </a:solidFill>
                <a:latin typeface="+mj-lt"/>
              </a:defRPr>
            </a:lvl4pPr>
            <a:lvl5pPr marL="1828800" indent="0">
              <a:buFontTx/>
              <a:buNone/>
              <a:defRPr sz="2400">
                <a:solidFill>
                  <a:schemeClr val="tx1"/>
                </a:solidFill>
                <a:latin typeface="+mj-lt"/>
              </a:defRPr>
            </a:lvl5pPr>
          </a:lstStyle>
          <a:p>
            <a:pPr lvl="0"/>
            <a:r>
              <a:rPr lang="en-US" noProof="0" dirty="0"/>
              <a:t>Subtitle</a:t>
            </a:r>
          </a:p>
        </p:txBody>
      </p:sp>
    </p:spTree>
    <p:extLst>
      <p:ext uri="{BB962C8B-B14F-4D97-AF65-F5344CB8AC3E}">
        <p14:creationId xmlns:p14="http://schemas.microsoft.com/office/powerpoint/2010/main" val="536921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07767" y="1787268"/>
            <a:ext cx="8740142" cy="734496"/>
          </a:xfrm>
        </p:spPr>
        <p:txBody>
          <a:bodyPr/>
          <a:lstStyle>
            <a:lvl1pPr marL="0" indent="0">
              <a:buNone/>
              <a:defRPr sz="3970">
                <a:gradFill>
                  <a:gsLst>
                    <a:gs pos="3333">
                      <a:schemeClr val="tx1"/>
                    </a:gs>
                    <a:gs pos="39000">
                      <a:schemeClr val="tx1"/>
                    </a:gs>
                  </a:gsLst>
                  <a:lin ang="5400000" scaled="0"/>
                </a:gradFill>
              </a:defRPr>
            </a:lvl1pPr>
            <a:lvl2pPr marL="0" indent="0">
              <a:buFontTx/>
              <a:buNone/>
              <a:defRPr sz="1471"/>
            </a:lvl2pPr>
            <a:lvl3pPr marL="168041" indent="0">
              <a:buNone/>
              <a:defRPr/>
            </a:lvl3pPr>
            <a:lvl4pPr marL="336080" indent="0">
              <a:buNone/>
              <a:defRPr/>
            </a:lvl4pPr>
            <a:lvl5pPr marL="504121" indent="0">
              <a:buNone/>
              <a:defRPr/>
            </a:lvl5pPr>
          </a:lstStyle>
          <a:p>
            <a:pPr lvl="0"/>
            <a:r>
              <a:rPr lang="en-US"/>
              <a:t>Edit Master text styles</a:t>
            </a:r>
          </a:p>
        </p:txBody>
      </p:sp>
      <p:sp>
        <p:nvSpPr>
          <p:cNvPr id="4" name="Title 1"/>
          <p:cNvSpPr>
            <a:spLocks noGrp="1"/>
          </p:cNvSpPr>
          <p:nvPr>
            <p:ph type="title"/>
          </p:nvPr>
        </p:nvSpPr>
        <p:spPr>
          <a:xfrm>
            <a:off x="207766" y="890717"/>
            <a:ext cx="8741880" cy="674749"/>
          </a:xfrm>
        </p:spPr>
        <p:txBody>
          <a:bodyPr/>
          <a:lstStyle>
            <a:lvl1pPr>
              <a:defRPr sz="5292" baseline="0">
                <a:gradFill>
                  <a:gsLst>
                    <a:gs pos="1250">
                      <a:schemeClr val="tx1"/>
                    </a:gs>
                    <a:gs pos="100000">
                      <a:schemeClr val="tx1"/>
                    </a:gs>
                  </a:gsLst>
                  <a:lin ang="5400000" scaled="0"/>
                </a:gradFill>
              </a:defRPr>
            </a:lvl1pPr>
          </a:lstStyle>
          <a:p>
            <a:r>
              <a:rPr lang="en-US"/>
              <a:t>Click to edit Master title style</a:t>
            </a:r>
            <a:endParaRPr lang="en-US" dirty="0"/>
          </a:p>
        </p:txBody>
      </p:sp>
    </p:spTree>
    <p:extLst>
      <p:ext uri="{BB962C8B-B14F-4D97-AF65-F5344CB8AC3E}">
        <p14:creationId xmlns:p14="http://schemas.microsoft.com/office/powerpoint/2010/main" val="1400360511"/>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Tree>
    <p:extLst>
      <p:ext uri="{BB962C8B-B14F-4D97-AF65-F5344CB8AC3E}">
        <p14:creationId xmlns:p14="http://schemas.microsoft.com/office/powerpoint/2010/main" val="350683042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losing logo slide_color">
    <p:bg>
      <p:bgRef idx="1001">
        <a:schemeClr val="bg2"/>
      </p:bgRef>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01929" y="4628712"/>
            <a:ext cx="8740142" cy="296495"/>
          </a:xfrm>
          <a:prstGeom prst="rect">
            <a:avLst/>
          </a:prstGeom>
          <a:noFill/>
          <a:ln w="12700">
            <a:noFill/>
            <a:miter lim="800000"/>
            <a:headEnd type="none" w="sm" len="sm"/>
            <a:tailEnd type="none" w="sm" len="sm"/>
          </a:ln>
          <a:effectLst/>
        </p:spPr>
        <p:txBody>
          <a:bodyPr vert="horz" wrap="square" lIns="134464" tIns="107571" rIns="134464" bIns="107571" numCol="1" anchor="t" anchorCtr="0" compatLnSpc="1">
            <a:prstTxWarp prst="textNoShape">
              <a:avLst/>
            </a:prstTxWarp>
            <a:spAutoFit/>
          </a:bodyPr>
          <a:lstStyle/>
          <a:p>
            <a:pPr defTabSz="685443" eaLnBrk="0" hangingPunct="0"/>
            <a:r>
              <a:rPr lang="en-US" sz="515" dirty="0">
                <a:gradFill>
                  <a:gsLst>
                    <a:gs pos="0">
                      <a:srgbClr val="FFFFFF"/>
                    </a:gs>
                    <a:gs pos="100000">
                      <a:srgbClr val="FFFFFF"/>
                    </a:gs>
                  </a:gsLst>
                  <a:lin ang="5400000" scaled="0"/>
                </a:gradFill>
                <a:cs typeface="Segoe UI" pitchFamily="34" charset="0"/>
              </a:rPr>
              <a:t>© 2016 Microsoft Corporation. All rights reserved. </a:t>
            </a:r>
          </a:p>
        </p:txBody>
      </p:sp>
      <p:pic>
        <p:nvPicPr>
          <p:cNvPr id="4" name="Picture 3"/>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bwMode="invGray">
          <a:xfrm>
            <a:off x="337654" y="2312740"/>
            <a:ext cx="2420347" cy="519044"/>
          </a:xfrm>
          <a:prstGeom prst="rect">
            <a:avLst/>
          </a:prstGeom>
        </p:spPr>
      </p:pic>
      <p:pic>
        <p:nvPicPr>
          <p:cNvPr id="3" name="Picture 2" hidden="1"/>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77157" y="1795683"/>
            <a:ext cx="3454451" cy="1548530"/>
          </a:xfrm>
          <a:prstGeom prst="rect">
            <a:avLst/>
          </a:prstGeom>
        </p:spPr>
      </p:pic>
    </p:spTree>
    <p:extLst>
      <p:ext uri="{BB962C8B-B14F-4D97-AF65-F5344CB8AC3E}">
        <p14:creationId xmlns:p14="http://schemas.microsoft.com/office/powerpoint/2010/main" val="154046544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230330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Blank Accent Color 1">
    <p:bg>
      <p:bgPr>
        <a:gradFill flip="none" rotWithShape="1">
          <a:gsLst>
            <a:gs pos="65000">
              <a:srgbClr val="011C42"/>
            </a:gs>
            <a:gs pos="65000">
              <a:srgbClr val="021939"/>
            </a:gs>
          </a:gsLst>
          <a:lin ang="10800000" scaled="1"/>
          <a:tileRect/>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1931" y="217136"/>
            <a:ext cx="2836424" cy="4710466"/>
          </a:xfrm>
        </p:spPr>
        <p:txBody>
          <a:bodyPr anchor="ctr"/>
          <a:lstStyle>
            <a:lvl1pPr>
              <a:defRPr sz="4049" spc="-113"/>
            </a:lvl1pPr>
          </a:lstStyle>
          <a:p>
            <a:r>
              <a:rPr lang="en-US" dirty="0"/>
              <a:t>Click to edit Master title style</a:t>
            </a:r>
          </a:p>
        </p:txBody>
      </p:sp>
    </p:spTree>
    <p:extLst>
      <p:ext uri="{BB962C8B-B14F-4D97-AF65-F5344CB8AC3E}">
        <p14:creationId xmlns:p14="http://schemas.microsoft.com/office/powerpoint/2010/main" val="133971485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1_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28601" y="171450"/>
            <a:ext cx="8686801" cy="647700"/>
          </a:xfrm>
        </p:spPr>
        <p:txBody>
          <a:bodyPr anchor="t" anchorCtr="0">
            <a:noAutofit/>
          </a:bodyPr>
          <a:lstStyle>
            <a:lvl1pPr>
              <a:defRPr sz="3998" cap="none" spc="-100" baseline="0">
                <a:solidFill>
                  <a:schemeClr val="accent1"/>
                </a:solidFill>
                <a:latin typeface="Segoe UI Light" pitchFamily="34" charset="0"/>
              </a:defRPr>
            </a:lvl1pPr>
          </a:lstStyle>
          <a:p>
            <a:r>
              <a:rPr lang="en-US" dirty="0"/>
              <a:t>Click To Edit Master Title Style</a:t>
            </a:r>
          </a:p>
        </p:txBody>
      </p:sp>
    </p:spTree>
    <p:extLst>
      <p:ext uri="{BB962C8B-B14F-4D97-AF65-F5344CB8AC3E}">
        <p14:creationId xmlns:p14="http://schemas.microsoft.com/office/powerpoint/2010/main" val="1413326215"/>
      </p:ext>
    </p:extLst>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With Title">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83568" y="195486"/>
            <a:ext cx="8208913" cy="681980"/>
          </a:xfrm>
          <a:prstGeom prst="rect">
            <a:avLst/>
          </a:prstGeom>
        </p:spPr>
        <p:txBody>
          <a:bodyPr wrap="none" lIns="0" tIns="0" rIns="0" bIns="0" anchor="ctr"/>
          <a:lstStyle>
            <a:lvl1pPr>
              <a:defRPr sz="4400">
                <a:solidFill>
                  <a:srgbClr val="33E0A1"/>
                </a:solidFill>
              </a:defRPr>
            </a:lvl1pPr>
          </a:lstStyle>
          <a:p>
            <a:r>
              <a:rPr lang="de-DE" dirty="0"/>
              <a:t>Title</a:t>
            </a:r>
            <a:endParaRPr lang="en-US" dirty="0"/>
          </a:p>
        </p:txBody>
      </p:sp>
      <p:sp>
        <p:nvSpPr>
          <p:cNvPr id="8" name="Content Placeholder 7"/>
          <p:cNvSpPr>
            <a:spLocks noGrp="1"/>
          </p:cNvSpPr>
          <p:nvPr>
            <p:ph sz="quarter" idx="12"/>
          </p:nvPr>
        </p:nvSpPr>
        <p:spPr>
          <a:xfrm>
            <a:off x="683568" y="1203598"/>
            <a:ext cx="8208913" cy="3939902"/>
          </a:xfrm>
          <a:prstGeom prst="rect">
            <a:avLst/>
          </a:prstGeom>
        </p:spPr>
        <p:txBody>
          <a:bodyPr lIns="0" tIns="0" rIns="0" bIns="0"/>
          <a:lstStyle>
            <a:lvl1pPr marL="6900" indent="0">
              <a:spcBef>
                <a:spcPts val="1800"/>
              </a:spcBef>
              <a:buClr>
                <a:schemeClr val="bg1">
                  <a:lumMod val="75000"/>
                </a:schemeClr>
              </a:buClr>
              <a:buSzPct val="75000"/>
              <a:buFont typeface="Wingdings 3" pitchFamily="18" charset="2"/>
              <a:buNone/>
              <a:defRPr sz="2400">
                <a:solidFill>
                  <a:srgbClr val="231B3A"/>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73050" indent="0">
              <a:spcBef>
                <a:spcPts val="0"/>
              </a:spcBef>
              <a:buFont typeface="Arial" panose="020B0604020202020204" pitchFamily="34" charset="0"/>
              <a:buNone/>
              <a:defRPr sz="1600">
                <a:solidFill>
                  <a:srgbClr val="231B3A"/>
                </a:solidFill>
                <a:latin typeface="+mj-lt"/>
                <a:ea typeface="Segoe UI" pitchFamily="34" charset="0"/>
                <a:cs typeface="Segoe UI" pitchFamily="34" charset="0"/>
              </a:defRPr>
            </a:lvl2pPr>
            <a:lvl3pPr marL="541338" indent="0">
              <a:spcBef>
                <a:spcPts val="0"/>
              </a:spcBef>
              <a:buFont typeface="Arial" panose="020B0604020202020204" pitchFamily="34" charset="0"/>
              <a:buNone/>
              <a:defRPr sz="1400">
                <a:solidFill>
                  <a:srgbClr val="231B3A"/>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4" name="Text Placeholder 4"/>
          <p:cNvSpPr>
            <a:spLocks noGrp="1"/>
          </p:cNvSpPr>
          <p:nvPr>
            <p:ph type="body" sz="quarter" idx="23"/>
          </p:nvPr>
        </p:nvSpPr>
        <p:spPr>
          <a:xfrm>
            <a:off x="683568" y="4778821"/>
            <a:ext cx="8208913"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4114539084"/>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ual Column Layout">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83568" y="195486"/>
            <a:ext cx="8208913"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8" name="Content Placeholder 7"/>
          <p:cNvSpPr>
            <a:spLocks noGrp="1"/>
          </p:cNvSpPr>
          <p:nvPr>
            <p:ph sz="quarter" idx="12"/>
          </p:nvPr>
        </p:nvSpPr>
        <p:spPr>
          <a:xfrm>
            <a:off x="683569" y="1203598"/>
            <a:ext cx="3960440" cy="3939902"/>
          </a:xfrm>
          <a:prstGeom prst="rect">
            <a:avLst/>
          </a:prstGeom>
        </p:spPr>
        <p:txBody>
          <a:bodyPr lIns="0" tIns="0" rIns="0" bIns="0"/>
          <a:lstStyle>
            <a:lvl1pPr marL="6900" indent="0">
              <a:spcBef>
                <a:spcPts val="1800"/>
              </a:spcBef>
              <a:buClr>
                <a:schemeClr val="bg1">
                  <a:lumMod val="75000"/>
                </a:schemeClr>
              </a:buClr>
              <a:buSzPct val="75000"/>
              <a:buFont typeface="Wingdings 3" pitchFamily="18" charset="2"/>
              <a:buNone/>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73050" indent="0">
              <a:spcBef>
                <a:spcPts val="0"/>
              </a:spcBef>
              <a:buFont typeface="Arial" panose="020B0604020202020204" pitchFamily="34" charset="0"/>
              <a:buNone/>
              <a:defRPr sz="1600">
                <a:solidFill>
                  <a:schemeClr val="accent1"/>
                </a:solidFill>
                <a:latin typeface="+mj-lt"/>
                <a:ea typeface="Segoe UI" pitchFamily="34" charset="0"/>
                <a:cs typeface="Segoe UI" pitchFamily="34" charset="0"/>
              </a:defRPr>
            </a:lvl2pPr>
            <a:lvl3pPr marL="541338" indent="0">
              <a:spcBef>
                <a:spcPts val="0"/>
              </a:spcBef>
              <a:buFont typeface="Arial" panose="020B0604020202020204" pitchFamily="34" charset="0"/>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4" name="Content Placeholder 7"/>
          <p:cNvSpPr>
            <a:spLocks noGrp="1"/>
          </p:cNvSpPr>
          <p:nvPr>
            <p:ph sz="quarter" idx="13"/>
          </p:nvPr>
        </p:nvSpPr>
        <p:spPr>
          <a:xfrm>
            <a:off x="4788024" y="1203598"/>
            <a:ext cx="4104457" cy="3939902"/>
          </a:xfrm>
          <a:prstGeom prst="rect">
            <a:avLst/>
          </a:prstGeom>
        </p:spPr>
        <p:txBody>
          <a:bodyPr lIns="0" tIns="0" rIns="0" bIns="0"/>
          <a:lstStyle>
            <a:lvl1pPr marL="6900" indent="0">
              <a:spcBef>
                <a:spcPts val="1800"/>
              </a:spcBef>
              <a:buClr>
                <a:schemeClr val="bg1">
                  <a:lumMod val="75000"/>
                </a:schemeClr>
              </a:buClr>
              <a:buSzPct val="75000"/>
              <a:buFont typeface="Wingdings 3" pitchFamily="18" charset="2"/>
              <a:buNone/>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73050" indent="0">
              <a:spcBef>
                <a:spcPts val="0"/>
              </a:spcBef>
              <a:buFont typeface="Arial" panose="020B0604020202020204" pitchFamily="34" charset="0"/>
              <a:buNone/>
              <a:defRPr sz="1600">
                <a:solidFill>
                  <a:schemeClr val="accent1"/>
                </a:solidFill>
                <a:latin typeface="+mj-lt"/>
                <a:ea typeface="Segoe UI" pitchFamily="34" charset="0"/>
                <a:cs typeface="Segoe UI" pitchFamily="34" charset="0"/>
              </a:defRPr>
            </a:lvl2pPr>
            <a:lvl3pPr marL="541338" indent="0">
              <a:spcBef>
                <a:spcPts val="0"/>
              </a:spcBef>
              <a:buFont typeface="Arial" panose="020B0604020202020204" pitchFamily="34" charset="0"/>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5" name="Text Placeholder 4"/>
          <p:cNvSpPr>
            <a:spLocks noGrp="1"/>
          </p:cNvSpPr>
          <p:nvPr>
            <p:ph type="body" sz="quarter" idx="23"/>
          </p:nvPr>
        </p:nvSpPr>
        <p:spPr>
          <a:xfrm>
            <a:off x="683568" y="4778821"/>
            <a:ext cx="396044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6" name="Text Placeholder 4"/>
          <p:cNvSpPr>
            <a:spLocks noGrp="1"/>
          </p:cNvSpPr>
          <p:nvPr>
            <p:ph type="body" sz="quarter" idx="24"/>
          </p:nvPr>
        </p:nvSpPr>
        <p:spPr>
          <a:xfrm>
            <a:off x="4788024" y="4778821"/>
            <a:ext cx="4104457"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96335142"/>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xEl>
                                              <p:pRg st="0" end="0"/>
                                            </p:txEl>
                                          </p:spTgt>
                                        </p:tgtEl>
                                        <p:attrNameLst>
                                          <p:attrName>style.visibility</p:attrName>
                                        </p:attrNameLst>
                                      </p:cBhvr>
                                      <p:to>
                                        <p:strVal val="visible"/>
                                      </p:to>
                                    </p:set>
                                    <p:animEffect transition="in" filter="fade">
                                      <p:cBhvr>
                                        <p:cTn id="18" dur="500"/>
                                        <p:tgtEl>
                                          <p:spTgt spid="4">
                                            <p:txEl>
                                              <p:pRg st="0" end="0"/>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
                                            <p:txEl>
                                              <p:pRg st="1" end="1"/>
                                            </p:txEl>
                                          </p:spTgt>
                                        </p:tgtEl>
                                        <p:attrNameLst>
                                          <p:attrName>style.visibility</p:attrName>
                                        </p:attrNameLst>
                                      </p:cBhvr>
                                      <p:to>
                                        <p:strVal val="visible"/>
                                      </p:to>
                                    </p:set>
                                    <p:animEffect transition="in" filter="fade">
                                      <p:cBhvr>
                                        <p:cTn id="21" dur="500"/>
                                        <p:tgtEl>
                                          <p:spTgt spid="4">
                                            <p:txEl>
                                              <p:pRg st="1" end="1"/>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
                                            <p:txEl>
                                              <p:pRg st="2" end="2"/>
                                            </p:txEl>
                                          </p:spTgt>
                                        </p:tgtEl>
                                        <p:attrNameLst>
                                          <p:attrName>style.visibility</p:attrName>
                                        </p:attrNameLst>
                                      </p:cBhvr>
                                      <p:to>
                                        <p:strVal val="visible"/>
                                      </p:to>
                                    </p:set>
                                    <p:animEffect transition="in" filter="fade">
                                      <p:cBhvr>
                                        <p:cTn id="24" dur="500"/>
                                        <p:tgtEl>
                                          <p:spTgt spid="4">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P spid="4" grpId="0" build="p">
        <p:tmplLst>
          <p:tmpl lvl="1">
            <p:tnLst>
              <p:par>
                <p:cTn presetID="10" presetClass="entr" presetSubtype="0" fill="hold" nodeType="click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83568" y="195486"/>
            <a:ext cx="8208913" cy="681980"/>
          </a:xfrm>
          <a:prstGeom prst="rect">
            <a:avLst/>
          </a:prstGeom>
        </p:spPr>
        <p:txBody>
          <a:bodyPr wrap="none" lIns="0" tIns="0" rIns="0" bIns="0" anchor="ctr"/>
          <a:lstStyle>
            <a:lvl1pPr>
              <a:defRPr sz="4400">
                <a:solidFill>
                  <a:srgbClr val="33E0A1"/>
                </a:solidFill>
              </a:defRPr>
            </a:lvl1pPr>
          </a:lstStyle>
          <a:p>
            <a:r>
              <a:rPr lang="de-DE" dirty="0"/>
              <a:t>Title</a:t>
            </a:r>
            <a:endParaRPr lang="en-US" dirty="0"/>
          </a:p>
        </p:txBody>
      </p:sp>
      <p:sp>
        <p:nvSpPr>
          <p:cNvPr id="3" name="Text Placeholder 4"/>
          <p:cNvSpPr>
            <a:spLocks noGrp="1"/>
          </p:cNvSpPr>
          <p:nvPr>
            <p:ph type="body" sz="quarter" idx="23"/>
          </p:nvPr>
        </p:nvSpPr>
        <p:spPr>
          <a:xfrm>
            <a:off x="611560" y="4778821"/>
            <a:ext cx="828092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1944853849"/>
      </p:ext>
    </p:extLst>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bg>
      <p:bgPr>
        <a:solidFill>
          <a:srgbClr val="0E0E0E"/>
        </a:solidFill>
        <a:effectLst/>
      </p:bgPr>
    </p:bg>
    <p:spTree>
      <p:nvGrpSpPr>
        <p:cNvPr id="1" name=""/>
        <p:cNvGrpSpPr/>
        <p:nvPr/>
      </p:nvGrpSpPr>
      <p:grpSpPr>
        <a:xfrm>
          <a:off x="0" y="0"/>
          <a:ext cx="0" cy="0"/>
          <a:chOff x="0" y="0"/>
          <a:chExt cx="0" cy="0"/>
        </a:xfrm>
      </p:grpSpPr>
      <p:pic>
        <p:nvPicPr>
          <p:cNvPr id="4" name="Picture 2" descr="https://devone.at/assets/header/header-image.png">
            <a:extLst>
              <a:ext uri="{FF2B5EF4-FFF2-40B4-BE49-F238E27FC236}">
                <a16:creationId xmlns:a16="http://schemas.microsoft.com/office/drawing/2014/main" id="{37820D1C-7C4A-482E-8945-1A9EA3587D2A}"/>
              </a:ext>
            </a:extLst>
          </p:cNvPr>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55576" y="195486"/>
            <a:ext cx="7546975" cy="5143500"/>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hasCustomPrompt="1"/>
          </p:nvPr>
        </p:nvSpPr>
        <p:spPr>
          <a:xfrm>
            <a:off x="3167335" y="555526"/>
            <a:ext cx="5976665" cy="681980"/>
          </a:xfrm>
          <a:prstGeom prst="rect">
            <a:avLst/>
          </a:prstGeom>
        </p:spPr>
        <p:txBody>
          <a:bodyPr wrap="none" lIns="0" tIns="0" rIns="0" bIns="0" anchor="ctr"/>
          <a:lstStyle>
            <a:lvl1pPr>
              <a:defRPr sz="4400">
                <a:solidFill>
                  <a:srgbClr val="33E0A1"/>
                </a:solidFill>
              </a:defRPr>
            </a:lvl1pPr>
          </a:lstStyle>
          <a:p>
            <a:r>
              <a:rPr lang="de-DE" dirty="0"/>
              <a:t>Title</a:t>
            </a:r>
            <a:endParaRPr lang="en-US" dirty="0"/>
          </a:p>
        </p:txBody>
      </p:sp>
      <p:sp>
        <p:nvSpPr>
          <p:cNvPr id="3" name="Text Placeholder 4"/>
          <p:cNvSpPr>
            <a:spLocks noGrp="1"/>
          </p:cNvSpPr>
          <p:nvPr>
            <p:ph type="body" sz="quarter" idx="23"/>
          </p:nvPr>
        </p:nvSpPr>
        <p:spPr>
          <a:xfrm>
            <a:off x="611560" y="4778821"/>
            <a:ext cx="828092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915713792"/>
      </p:ext>
    </p:extLst>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Text Placeholder 4"/>
          <p:cNvSpPr>
            <a:spLocks noGrp="1"/>
          </p:cNvSpPr>
          <p:nvPr>
            <p:ph type="body" sz="quarter" idx="23"/>
          </p:nvPr>
        </p:nvSpPr>
        <p:spPr>
          <a:xfrm>
            <a:off x="611560" y="4778821"/>
            <a:ext cx="828092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4020397959"/>
      </p:ext>
    </p:extLst>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ual Column with Subtitle">
    <p:bg>
      <p:bgRef idx="1001">
        <a:schemeClr val="bg1"/>
      </p:bgRef>
    </p:bg>
    <p:spTree>
      <p:nvGrpSpPr>
        <p:cNvPr id="1" name=""/>
        <p:cNvGrpSpPr/>
        <p:nvPr/>
      </p:nvGrpSpPr>
      <p:grpSpPr>
        <a:xfrm>
          <a:off x="0" y="0"/>
          <a:ext cx="0" cy="0"/>
          <a:chOff x="0" y="0"/>
          <a:chExt cx="0" cy="0"/>
        </a:xfrm>
      </p:grpSpPr>
      <p:sp>
        <p:nvSpPr>
          <p:cNvPr id="2" name="Titel 1"/>
          <p:cNvSpPr>
            <a:spLocks noGrp="1"/>
          </p:cNvSpPr>
          <p:nvPr>
            <p:ph type="title" hasCustomPrompt="1"/>
          </p:nvPr>
        </p:nvSpPr>
        <p:spPr>
          <a:xfrm>
            <a:off x="683568" y="195486"/>
            <a:ext cx="8205267" cy="681980"/>
          </a:xfrm>
          <a:prstGeom prst="rect">
            <a:avLst/>
          </a:prstGeom>
        </p:spPr>
        <p:txBody>
          <a:bodyPr wrap="none" lIns="0" tIns="0" rIns="0" bIns="0" anchor="ctr"/>
          <a:lstStyle>
            <a:lvl1pPr>
              <a:defRPr sz="4400">
                <a:solidFill>
                  <a:schemeClr val="accent2"/>
                </a:solidFill>
              </a:defRPr>
            </a:lvl1pPr>
          </a:lstStyle>
          <a:p>
            <a:r>
              <a:rPr lang="de-DE" dirty="0"/>
              <a:t>Title</a:t>
            </a:r>
            <a:endParaRPr lang="en-US" dirty="0"/>
          </a:p>
        </p:txBody>
      </p:sp>
      <p:sp>
        <p:nvSpPr>
          <p:cNvPr id="8" name="Content Placeholder 7"/>
          <p:cNvSpPr>
            <a:spLocks noGrp="1"/>
          </p:cNvSpPr>
          <p:nvPr>
            <p:ph sz="quarter" idx="12"/>
          </p:nvPr>
        </p:nvSpPr>
        <p:spPr>
          <a:xfrm>
            <a:off x="683569" y="1419622"/>
            <a:ext cx="3960440" cy="3723878"/>
          </a:xfrm>
          <a:prstGeom prst="rect">
            <a:avLst/>
          </a:prstGeom>
        </p:spPr>
        <p:txBody>
          <a:bodyPr lIns="0" tIns="0" rIns="0" bIns="0"/>
          <a:lstStyle>
            <a:lvl1pPr marL="0" indent="0">
              <a:spcBef>
                <a:spcPts val="1800"/>
              </a:spcBef>
              <a:buClr>
                <a:schemeClr val="bg1">
                  <a:lumMod val="75000"/>
                </a:schemeClr>
              </a:buClr>
              <a:buSzPct val="75000"/>
              <a:buFont typeface="Wingdings 3" pitchFamily="18" charset="2"/>
              <a:buNone/>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66400" indent="0">
              <a:spcBef>
                <a:spcPts val="0"/>
              </a:spcBef>
              <a:buFont typeface="Arial" panose="020B0604020202020204" pitchFamily="34" charset="0"/>
              <a:buNone/>
              <a:defRPr sz="1600">
                <a:solidFill>
                  <a:schemeClr val="accent1"/>
                </a:solidFill>
                <a:latin typeface="+mj-lt"/>
                <a:ea typeface="Segoe UI" pitchFamily="34" charset="0"/>
                <a:cs typeface="Segoe UI" pitchFamily="34" charset="0"/>
              </a:defRPr>
            </a:lvl2pPr>
            <a:lvl3pPr marL="541338" indent="0">
              <a:spcBef>
                <a:spcPts val="0"/>
              </a:spcBef>
              <a:buFont typeface="Arial" panose="020B0604020202020204" pitchFamily="34" charset="0"/>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4" name="Text Placeholder 3"/>
          <p:cNvSpPr>
            <a:spLocks noGrp="1"/>
          </p:cNvSpPr>
          <p:nvPr>
            <p:ph type="body" sz="quarter" idx="13" hasCustomPrompt="1"/>
          </p:nvPr>
        </p:nvSpPr>
        <p:spPr>
          <a:xfrm>
            <a:off x="683568" y="915566"/>
            <a:ext cx="8208913" cy="331465"/>
          </a:xfrm>
          <a:prstGeom prst="rect">
            <a:avLst/>
          </a:prstGeom>
        </p:spPr>
        <p:txBody>
          <a:bodyPr lIns="0" tIns="0" rIns="0" bIns="0"/>
          <a:lstStyle>
            <a:lvl1pPr marL="0" indent="0">
              <a:buFontTx/>
              <a:buNone/>
              <a:defRPr sz="1800">
                <a:solidFill>
                  <a:schemeClr val="accent2"/>
                </a:solidFill>
                <a:latin typeface="Segoe UI Semilight" panose="020B0402040204020203" pitchFamily="34" charset="0"/>
                <a:cs typeface="Segoe UI Semilight" panose="020B0402040204020203" pitchFamily="34" charset="0"/>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Subtitle</a:t>
            </a:r>
          </a:p>
        </p:txBody>
      </p:sp>
      <p:sp>
        <p:nvSpPr>
          <p:cNvPr id="5" name="Content Placeholder 7"/>
          <p:cNvSpPr>
            <a:spLocks noGrp="1"/>
          </p:cNvSpPr>
          <p:nvPr>
            <p:ph sz="quarter" idx="14"/>
          </p:nvPr>
        </p:nvSpPr>
        <p:spPr>
          <a:xfrm>
            <a:off x="4788024" y="1419622"/>
            <a:ext cx="4100811" cy="3723878"/>
          </a:xfrm>
          <a:prstGeom prst="rect">
            <a:avLst/>
          </a:prstGeom>
        </p:spPr>
        <p:txBody>
          <a:bodyPr lIns="0" tIns="0" rIns="0" bIns="0"/>
          <a:lstStyle>
            <a:lvl1pPr marL="0" indent="0">
              <a:spcBef>
                <a:spcPts val="1800"/>
              </a:spcBef>
              <a:buClr>
                <a:schemeClr val="bg1">
                  <a:lumMod val="75000"/>
                </a:schemeClr>
              </a:buClr>
              <a:buSzPct val="75000"/>
              <a:buFont typeface="Wingdings 3" pitchFamily="18" charset="2"/>
              <a:buNone/>
              <a:defRPr sz="2400">
                <a:solidFill>
                  <a:schemeClr val="accent1"/>
                </a:solidFill>
                <a:latin typeface="Segoe UI Semilight" panose="020B0402040204020203" pitchFamily="34" charset="0"/>
                <a:ea typeface="Segoe UI Semilight" panose="020B0402040204020203" pitchFamily="34" charset="0"/>
                <a:cs typeface="Segoe UI Semilight" panose="020B0402040204020203" pitchFamily="34" charset="0"/>
              </a:defRPr>
            </a:lvl1pPr>
            <a:lvl2pPr marL="266400" indent="0">
              <a:spcBef>
                <a:spcPts val="0"/>
              </a:spcBef>
              <a:buFont typeface="Arial" panose="020B0604020202020204" pitchFamily="34" charset="0"/>
              <a:buNone/>
              <a:defRPr sz="1600">
                <a:solidFill>
                  <a:schemeClr val="accent1"/>
                </a:solidFill>
                <a:latin typeface="+mj-lt"/>
                <a:ea typeface="Segoe UI" pitchFamily="34" charset="0"/>
                <a:cs typeface="Segoe UI" pitchFamily="34" charset="0"/>
              </a:defRPr>
            </a:lvl2pPr>
            <a:lvl3pPr marL="541338" indent="0">
              <a:spcBef>
                <a:spcPts val="0"/>
              </a:spcBef>
              <a:buFont typeface="Arial" panose="020B0604020202020204" pitchFamily="34" charset="0"/>
              <a:buNone/>
              <a:defRPr sz="1400">
                <a:solidFill>
                  <a:schemeClr val="accent1"/>
                </a:solidFill>
                <a:latin typeface="+mj-lt"/>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endParaRPr lang="de-AT" dirty="0"/>
          </a:p>
        </p:txBody>
      </p:sp>
      <p:sp>
        <p:nvSpPr>
          <p:cNvPr id="6" name="Text Placeholder 4"/>
          <p:cNvSpPr>
            <a:spLocks noGrp="1"/>
          </p:cNvSpPr>
          <p:nvPr>
            <p:ph type="body" sz="quarter" idx="23"/>
          </p:nvPr>
        </p:nvSpPr>
        <p:spPr>
          <a:xfrm>
            <a:off x="683568" y="4778821"/>
            <a:ext cx="3960441"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
        <p:nvSpPr>
          <p:cNvPr id="7" name="Text Placeholder 4"/>
          <p:cNvSpPr>
            <a:spLocks noGrp="1"/>
          </p:cNvSpPr>
          <p:nvPr>
            <p:ph type="body" sz="quarter" idx="24"/>
          </p:nvPr>
        </p:nvSpPr>
        <p:spPr>
          <a:xfrm>
            <a:off x="4788024" y="4778821"/>
            <a:ext cx="4104457" cy="364679"/>
          </a:xfrm>
          <a:prstGeom prst="rect">
            <a:avLst/>
          </a:prstGeom>
        </p:spPr>
        <p:txBody>
          <a:bodyPr lIns="0" tIns="0" rIns="0" bIns="0" anchor="b"/>
          <a:lstStyle>
            <a:lvl1pPr marL="0" indent="0">
              <a:buNone/>
              <a:defRPr sz="800">
                <a:solidFill>
                  <a:schemeClr val="tx1">
                    <a:lumMod val="50000"/>
                  </a:schemeClr>
                </a:solidFill>
              </a:defRPr>
            </a:lvl1pPr>
          </a:lstStyle>
          <a:p>
            <a:pPr lvl="0"/>
            <a:endParaRPr lang="de-AT" dirty="0"/>
          </a:p>
        </p:txBody>
      </p:sp>
    </p:spTree>
    <p:extLst>
      <p:ext uri="{BB962C8B-B14F-4D97-AF65-F5344CB8AC3E}">
        <p14:creationId xmlns:p14="http://schemas.microsoft.com/office/powerpoint/2010/main" val="394396993"/>
      </p:ext>
    </p:extLst>
  </p:cSld>
  <p:clrMapOvr>
    <a:overrideClrMapping bg1="lt1" tx1="dk1" bg2="lt2" tx2="dk2" accent1="accent1" accent2="accent2" accent3="accent3" accent4="accent4" accent5="accent5" accent6="accent6" hlink="hlink" folHlink="folHlink"/>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xEl>
                                              <p:pRg st="1" end="1"/>
                                            </p:txEl>
                                          </p:spTgt>
                                        </p:tgtEl>
                                        <p:attrNameLst>
                                          <p:attrName>style.visibility</p:attrName>
                                        </p:attrNameLst>
                                      </p:cBhvr>
                                      <p:to>
                                        <p:strVal val="visible"/>
                                      </p:to>
                                    </p:set>
                                    <p:animEffect transition="in" filter="fade">
                                      <p:cBhvr>
                                        <p:cTn id="10" dur="500"/>
                                        <p:tgtEl>
                                          <p:spTgt spid="8">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5">
                                            <p:txEl>
                                              <p:pRg st="0" end="0"/>
                                            </p:txEl>
                                          </p:spTgt>
                                        </p:tgtEl>
                                        <p:attrNameLst>
                                          <p:attrName>style.visibility</p:attrName>
                                        </p:attrNameLst>
                                      </p:cBhvr>
                                      <p:to>
                                        <p:strVal val="visible"/>
                                      </p:to>
                                    </p:set>
                                    <p:animEffect transition="in" filter="fade">
                                      <p:cBhvr>
                                        <p:cTn id="18" dur="500"/>
                                        <p:tgtEl>
                                          <p:spTgt spid="5">
                                            <p:txEl>
                                              <p:pRg st="0" end="0"/>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
                                            <p:txEl>
                                              <p:pRg st="1" end="1"/>
                                            </p:txEl>
                                          </p:spTgt>
                                        </p:tgtEl>
                                        <p:attrNameLst>
                                          <p:attrName>style.visibility</p:attrName>
                                        </p:attrNameLst>
                                      </p:cBhvr>
                                      <p:to>
                                        <p:strVal val="visible"/>
                                      </p:to>
                                    </p:set>
                                    <p:animEffect transition="in" filter="fade">
                                      <p:cBhvr>
                                        <p:cTn id="21" dur="500"/>
                                        <p:tgtEl>
                                          <p:spTgt spid="5">
                                            <p:txEl>
                                              <p:pRg st="1" end="1"/>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
                                            <p:txEl>
                                              <p:pRg st="2" end="2"/>
                                            </p:txEl>
                                          </p:spTgt>
                                        </p:tgtEl>
                                        <p:attrNameLst>
                                          <p:attrName>style.visibility</p:attrName>
                                        </p:attrNameLst>
                                      </p:cBhvr>
                                      <p:to>
                                        <p:strVal val="visible"/>
                                      </p:to>
                                    </p:set>
                                    <p:animEffect transition="in" filter="fade">
                                      <p:cBhvr>
                                        <p:cTn id="24" dur="500"/>
                                        <p:tgtEl>
                                          <p:spTgt spid="5">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tmplLst>
          <p:tmpl lvl="1">
            <p:tnLst>
              <p:par>
                <p:cTn presetID="10" presetClass="entr" presetSubtype="0" fill="hold" nodeType="click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8"/>
                        </p:tgtEl>
                        <p:attrNameLst>
                          <p:attrName>style.visibility</p:attrName>
                        </p:attrNameLst>
                      </p:cBhvr>
                      <p:to>
                        <p:strVal val="visible"/>
                      </p:to>
                    </p:set>
                    <p:animEffect transition="in" filter="fade">
                      <p:cBhvr>
                        <p:cTn dur="500"/>
                        <p:tgtEl>
                          <p:spTgt spid="8"/>
                        </p:tgtEl>
                      </p:cBhvr>
                    </p:animEffect>
                  </p:childTnLst>
                </p:cTn>
              </p:par>
            </p:tnLst>
          </p:tmpl>
        </p:tmplLst>
      </p:bldP>
      <p:bldP spid="5" grpId="0" build="p">
        <p:tmplLst>
          <p:tmpl lvl="1">
            <p:tnLst>
              <p:par>
                <p:cTn presetID="10" presetClass="entr" presetSubtype="0" fill="hold" nodeType="click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2">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 lvl="3">
            <p:tnLst>
              <p:par>
                <p:cTn presetID="10" presetClass="entr" presetSubtype="0" fill="hold" nodeType="with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fade">
                      <p:cBhvr>
                        <p:cTn dur="500"/>
                        <p:tgtEl>
                          <p:spTgt spid="5"/>
                        </p:tgtEl>
                      </p:cBhvr>
                    </p:animEffect>
                  </p:childTnLst>
                </p:cTn>
              </p:par>
            </p:tnLst>
          </p:tmpl>
        </p:tmplLst>
      </p:bldP>
    </p:bld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6.xml"/><Relationship Id="rId13" Type="http://schemas.openxmlformats.org/officeDocument/2006/relationships/slideLayout" Target="../slideLayouts/slideLayout31.xml"/><Relationship Id="rId18" Type="http://schemas.openxmlformats.org/officeDocument/2006/relationships/theme" Target="../theme/theme2.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slideLayout" Target="../slideLayouts/slideLayout30.xml"/><Relationship Id="rId17" Type="http://schemas.openxmlformats.org/officeDocument/2006/relationships/slideLayout" Target="../slideLayouts/slideLayout35.xml"/><Relationship Id="rId2" Type="http://schemas.openxmlformats.org/officeDocument/2006/relationships/slideLayout" Target="../slideLayouts/slideLayout20.xml"/><Relationship Id="rId16" Type="http://schemas.openxmlformats.org/officeDocument/2006/relationships/slideLayout" Target="../slideLayouts/slideLayout34.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5" Type="http://schemas.openxmlformats.org/officeDocument/2006/relationships/slideLayout" Target="../slideLayouts/slideLayout3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 Id="rId14" Type="http://schemas.openxmlformats.org/officeDocument/2006/relationships/slideLayout" Target="../slideLayouts/slideLayout3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 name="Straight Connector 4"/>
          <p:cNvCxnSpPr/>
          <p:nvPr userDrawn="1"/>
        </p:nvCxnSpPr>
        <p:spPr>
          <a:xfrm>
            <a:off x="0" y="952500"/>
            <a:ext cx="9144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userDrawn="1"/>
        </p:nvCxnSpPr>
        <p:spPr>
          <a:xfrm flipV="1">
            <a:off x="1143000"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userDrawn="1"/>
        </p:nvCxnSpPr>
        <p:spPr>
          <a:xfrm>
            <a:off x="1143000" y="1333500"/>
            <a:ext cx="8001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userDrawn="1"/>
        </p:nvCxnSpPr>
        <p:spPr>
          <a:xfrm>
            <a:off x="1143000" y="1485900"/>
            <a:ext cx="8001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userDrawn="1"/>
        </p:nvCxnSpPr>
        <p:spPr>
          <a:xfrm flipV="1">
            <a:off x="5141208"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userDrawn="1"/>
        </p:nvCxnSpPr>
        <p:spPr>
          <a:xfrm>
            <a:off x="1143000" y="3812400"/>
            <a:ext cx="8001000" cy="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userDrawn="1"/>
        </p:nvCxnSpPr>
        <p:spPr>
          <a:xfrm flipV="1">
            <a:off x="5065200"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userDrawn="1"/>
        </p:nvCxnSpPr>
        <p:spPr>
          <a:xfrm flipV="1">
            <a:off x="5227200" y="0"/>
            <a:ext cx="0" cy="5143500"/>
          </a:xfrm>
          <a:prstGeom prst="line">
            <a:avLst/>
          </a:prstGeom>
          <a:ln>
            <a:no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70" r:id="rId1"/>
    <p:sldLayoutId id="2147483708" r:id="rId2"/>
    <p:sldLayoutId id="2147483684" r:id="rId3"/>
    <p:sldLayoutId id="2147483672" r:id="rId4"/>
    <p:sldLayoutId id="2147483688" r:id="rId5"/>
    <p:sldLayoutId id="2147483686" r:id="rId6"/>
    <p:sldLayoutId id="2147483709" r:id="rId7"/>
    <p:sldLayoutId id="2147483685" r:id="rId8"/>
    <p:sldLayoutId id="2147483689" r:id="rId9"/>
    <p:sldLayoutId id="2147483675" r:id="rId10"/>
    <p:sldLayoutId id="2147483678" r:id="rId11"/>
    <p:sldLayoutId id="2147483671" r:id="rId12"/>
    <p:sldLayoutId id="2147483687" r:id="rId13"/>
    <p:sldLayoutId id="2147483674" r:id="rId14"/>
    <p:sldLayoutId id="2147483679" r:id="rId15"/>
    <p:sldLayoutId id="2147483680" r:id="rId16"/>
    <p:sldLayoutId id="2147483681" r:id="rId17"/>
    <p:sldLayoutId id="2147483682" r:id="rId18"/>
  </p:sldLayoutIdLst>
  <p:hf hdr="0" ftr="0"/>
  <p:txStyles>
    <p:titleStyle>
      <a:lvl1pPr algn="l" defTabSz="914400" rtl="0" eaLnBrk="1" latinLnBrk="0" hangingPunct="1">
        <a:spcBef>
          <a:spcPct val="0"/>
        </a:spcBef>
        <a:buNone/>
        <a:defRPr lang="de-AT" sz="4200" kern="1200" dirty="0" smtClean="0">
          <a:solidFill>
            <a:schemeClr val="accent3"/>
          </a:solidFill>
          <a:latin typeface="Segoe UI Light" pitchFamily="34" charset="0"/>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accent1"/>
          </a:solidFill>
          <a:latin typeface="+mj-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accent1"/>
          </a:solidFill>
          <a:latin typeface="+mj-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accent1"/>
          </a:solidFill>
          <a:latin typeface="+mj-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accent1"/>
          </a:solidFill>
          <a:latin typeface="+mj-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accent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1930" y="217134"/>
            <a:ext cx="8741880" cy="674749"/>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01932" y="891884"/>
            <a:ext cx="8740141" cy="1687257"/>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014238102"/>
      </p:ext>
    </p:extLst>
  </p:cSld>
  <p:clrMap bg1="dk1" tx1="lt1" bg2="dk2" tx2="lt2" accent1="accent1" accent2="accent2" accent3="accent3" accent4="accent4" accent5="accent5" accent6="accent6" hlink="hlink" folHlink="folHlink"/>
  <p:sldLayoutIdLst>
    <p:sldLayoutId id="2147483691" r:id="rId1"/>
    <p:sldLayoutId id="214748369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 id="2147483703" r:id="rId13"/>
    <p:sldLayoutId id="2147483704" r:id="rId14"/>
    <p:sldLayoutId id="2147483705" r:id="rId15"/>
    <p:sldLayoutId id="2147483706" r:id="rId16"/>
    <p:sldLayoutId id="2147483707" r:id="rId17"/>
  </p:sldLayoutIdLst>
  <p:transition>
    <p:fade/>
  </p:transition>
  <p:txStyles>
    <p:titleStyle>
      <a:lvl1pPr algn="l" defTabSz="685644" rtl="0" eaLnBrk="1" latinLnBrk="0" hangingPunct="1">
        <a:lnSpc>
          <a:spcPct val="90000"/>
        </a:lnSpc>
        <a:spcBef>
          <a:spcPct val="0"/>
        </a:spcBef>
        <a:buNone/>
        <a:defRPr lang="en-US" sz="3970" b="0" kern="1200" cap="none" spc="-75"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52060" marR="0" indent="-252060" algn="l" defTabSz="6856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940" kern="1200" spc="0" baseline="0">
          <a:gradFill>
            <a:gsLst>
              <a:gs pos="1250">
                <a:schemeClr val="tx1"/>
              </a:gs>
              <a:gs pos="100000">
                <a:schemeClr val="tx1"/>
              </a:gs>
            </a:gsLst>
            <a:lin ang="5400000" scaled="0"/>
          </a:gradFill>
          <a:latin typeface="+mj-lt"/>
          <a:ea typeface="+mn-ea"/>
          <a:cs typeface="+mn-cs"/>
        </a:defRPr>
      </a:lvl1pPr>
      <a:lvl2pPr marL="429436" marR="0" indent="-177375" algn="l" defTabSz="6856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2pPr>
      <a:lvl3pPr marL="588140" marR="0" indent="-168041" algn="l" defTabSz="6856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765" kern="1200" spc="0" baseline="0">
          <a:gradFill>
            <a:gsLst>
              <a:gs pos="1250">
                <a:schemeClr val="tx1"/>
              </a:gs>
              <a:gs pos="100000">
                <a:schemeClr val="tx1"/>
              </a:gs>
            </a:gsLst>
            <a:lin ang="5400000" scaled="0"/>
          </a:gradFill>
          <a:latin typeface="+mn-lt"/>
          <a:ea typeface="+mn-ea"/>
          <a:cs typeface="+mn-cs"/>
        </a:defRPr>
      </a:lvl3pPr>
      <a:lvl4pPr marL="756181" marR="0" indent="-168041" algn="l" defTabSz="6856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471" kern="1200" spc="0" baseline="0">
          <a:gradFill>
            <a:gsLst>
              <a:gs pos="1250">
                <a:schemeClr val="tx1"/>
              </a:gs>
              <a:gs pos="100000">
                <a:schemeClr val="tx1"/>
              </a:gs>
            </a:gsLst>
            <a:lin ang="5400000" scaled="0"/>
          </a:gradFill>
          <a:latin typeface="+mn-lt"/>
          <a:ea typeface="+mn-ea"/>
          <a:cs typeface="+mn-cs"/>
        </a:defRPr>
      </a:lvl4pPr>
      <a:lvl5pPr marL="924221" marR="0" indent="-168041" algn="l" defTabSz="685644"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471" kern="1200" spc="0" baseline="0">
          <a:gradFill>
            <a:gsLst>
              <a:gs pos="1250">
                <a:schemeClr val="tx1"/>
              </a:gs>
              <a:gs pos="100000">
                <a:schemeClr val="tx1"/>
              </a:gs>
            </a:gsLst>
            <a:lin ang="5400000" scaled="0"/>
          </a:gradFill>
          <a:latin typeface="+mn-lt"/>
          <a:ea typeface="+mn-ea"/>
          <a:cs typeface="+mn-cs"/>
        </a:defRPr>
      </a:lvl5pPr>
      <a:lvl6pPr marL="1885520" indent="-171411" algn="l" defTabSz="685644" rtl="0" eaLnBrk="1" latinLnBrk="0" hangingPunct="1">
        <a:spcBef>
          <a:spcPct val="20000"/>
        </a:spcBef>
        <a:buFont typeface="Arial" pitchFamily="34" charset="0"/>
        <a:buChar char="•"/>
        <a:defRPr sz="1471" kern="1200">
          <a:solidFill>
            <a:schemeClr val="tx1"/>
          </a:solidFill>
          <a:latin typeface="+mn-lt"/>
          <a:ea typeface="+mn-ea"/>
          <a:cs typeface="+mn-cs"/>
        </a:defRPr>
      </a:lvl6pPr>
      <a:lvl7pPr marL="2228342" indent="-171411" algn="l" defTabSz="685644" rtl="0" eaLnBrk="1" latinLnBrk="0" hangingPunct="1">
        <a:spcBef>
          <a:spcPct val="20000"/>
        </a:spcBef>
        <a:buFont typeface="Arial" pitchFamily="34" charset="0"/>
        <a:buChar char="•"/>
        <a:defRPr sz="1471" kern="1200">
          <a:solidFill>
            <a:schemeClr val="tx1"/>
          </a:solidFill>
          <a:latin typeface="+mn-lt"/>
          <a:ea typeface="+mn-ea"/>
          <a:cs typeface="+mn-cs"/>
        </a:defRPr>
      </a:lvl7pPr>
      <a:lvl8pPr marL="2571164" indent="-171411" algn="l" defTabSz="685644" rtl="0" eaLnBrk="1" latinLnBrk="0" hangingPunct="1">
        <a:spcBef>
          <a:spcPct val="20000"/>
        </a:spcBef>
        <a:buFont typeface="Arial" pitchFamily="34" charset="0"/>
        <a:buChar char="•"/>
        <a:defRPr sz="1471" kern="1200">
          <a:solidFill>
            <a:schemeClr val="tx1"/>
          </a:solidFill>
          <a:latin typeface="+mn-lt"/>
          <a:ea typeface="+mn-ea"/>
          <a:cs typeface="+mn-cs"/>
        </a:defRPr>
      </a:lvl8pPr>
      <a:lvl9pPr marL="2913986" indent="-171411" algn="l" defTabSz="685644" rtl="0" eaLnBrk="1" latinLnBrk="0" hangingPunct="1">
        <a:spcBef>
          <a:spcPct val="20000"/>
        </a:spcBef>
        <a:buFont typeface="Arial" pitchFamily="34" charset="0"/>
        <a:buChar char="•"/>
        <a:defRPr sz="1471" kern="1200">
          <a:solidFill>
            <a:schemeClr val="tx1"/>
          </a:solidFill>
          <a:latin typeface="+mn-lt"/>
          <a:ea typeface="+mn-ea"/>
          <a:cs typeface="+mn-cs"/>
        </a:defRPr>
      </a:lvl9pPr>
    </p:bodyStyle>
    <p:otherStyle>
      <a:defPPr>
        <a:defRPr lang="en-US"/>
      </a:defPPr>
      <a:lvl1pPr marL="0" algn="l" defTabSz="685644" rtl="0" eaLnBrk="1" latinLnBrk="0" hangingPunct="1">
        <a:defRPr sz="1324" kern="1200">
          <a:solidFill>
            <a:schemeClr val="tx1"/>
          </a:solidFill>
          <a:latin typeface="+mn-lt"/>
          <a:ea typeface="+mn-ea"/>
          <a:cs typeface="+mn-cs"/>
        </a:defRPr>
      </a:lvl1pPr>
      <a:lvl2pPr marL="342821" algn="l" defTabSz="685644" rtl="0" eaLnBrk="1" latinLnBrk="0" hangingPunct="1">
        <a:defRPr sz="1324" kern="1200">
          <a:solidFill>
            <a:schemeClr val="tx1"/>
          </a:solidFill>
          <a:latin typeface="+mn-lt"/>
          <a:ea typeface="+mn-ea"/>
          <a:cs typeface="+mn-cs"/>
        </a:defRPr>
      </a:lvl2pPr>
      <a:lvl3pPr marL="685644" algn="l" defTabSz="685644" rtl="0" eaLnBrk="1" latinLnBrk="0" hangingPunct="1">
        <a:defRPr sz="1324" kern="1200">
          <a:solidFill>
            <a:schemeClr val="tx1"/>
          </a:solidFill>
          <a:latin typeface="+mn-lt"/>
          <a:ea typeface="+mn-ea"/>
          <a:cs typeface="+mn-cs"/>
        </a:defRPr>
      </a:lvl3pPr>
      <a:lvl4pPr marL="1028465" algn="l" defTabSz="685644" rtl="0" eaLnBrk="1" latinLnBrk="0" hangingPunct="1">
        <a:defRPr sz="1324" kern="1200">
          <a:solidFill>
            <a:schemeClr val="tx1"/>
          </a:solidFill>
          <a:latin typeface="+mn-lt"/>
          <a:ea typeface="+mn-ea"/>
          <a:cs typeface="+mn-cs"/>
        </a:defRPr>
      </a:lvl4pPr>
      <a:lvl5pPr marL="1371287" algn="l" defTabSz="685644" rtl="0" eaLnBrk="1" latinLnBrk="0" hangingPunct="1">
        <a:defRPr sz="1324" kern="1200">
          <a:solidFill>
            <a:schemeClr val="tx1"/>
          </a:solidFill>
          <a:latin typeface="+mn-lt"/>
          <a:ea typeface="+mn-ea"/>
          <a:cs typeface="+mn-cs"/>
        </a:defRPr>
      </a:lvl5pPr>
      <a:lvl6pPr marL="1714109" algn="l" defTabSz="685644" rtl="0" eaLnBrk="1" latinLnBrk="0" hangingPunct="1">
        <a:defRPr sz="1324" kern="1200">
          <a:solidFill>
            <a:schemeClr val="tx1"/>
          </a:solidFill>
          <a:latin typeface="+mn-lt"/>
          <a:ea typeface="+mn-ea"/>
          <a:cs typeface="+mn-cs"/>
        </a:defRPr>
      </a:lvl6pPr>
      <a:lvl7pPr marL="2056931" algn="l" defTabSz="685644" rtl="0" eaLnBrk="1" latinLnBrk="0" hangingPunct="1">
        <a:defRPr sz="1324" kern="1200">
          <a:solidFill>
            <a:schemeClr val="tx1"/>
          </a:solidFill>
          <a:latin typeface="+mn-lt"/>
          <a:ea typeface="+mn-ea"/>
          <a:cs typeface="+mn-cs"/>
        </a:defRPr>
      </a:lvl7pPr>
      <a:lvl8pPr marL="2399753" algn="l" defTabSz="685644" rtl="0" eaLnBrk="1" latinLnBrk="0" hangingPunct="1">
        <a:defRPr sz="1324" kern="1200">
          <a:solidFill>
            <a:schemeClr val="tx1"/>
          </a:solidFill>
          <a:latin typeface="+mn-lt"/>
          <a:ea typeface="+mn-ea"/>
          <a:cs typeface="+mn-cs"/>
        </a:defRPr>
      </a:lvl8pPr>
      <a:lvl9pPr marL="2742575" algn="l" defTabSz="685644" rtl="0" eaLnBrk="1" latinLnBrk="0" hangingPunct="1">
        <a:defRPr sz="1324"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6">
          <p15:clr>
            <a:srgbClr val="C35EA4"/>
          </p15:clr>
        </p15:guide>
        <p15:guide id="24" pos="7547">
          <p15:clr>
            <a:srgbClr val="C35EA4"/>
          </p15:clr>
        </p15:guide>
        <p15:guide id="25" orient="horz" pos="305">
          <p15:clr>
            <a:srgbClr val="C35EA4"/>
          </p15:clr>
        </p15:guide>
        <p15:guide id="26" orient="horz" pos="4106">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hyperlink" Target="https://flic.kr/p/5qtj4r" TargetMode="Externa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s://flic.kr/p/9nWs1" TargetMode="External"/><Relationship Id="rId2" Type="http://schemas.openxmlformats.org/officeDocument/2006/relationships/image" Target="../media/image14.jp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flic.kr/p/gWCWqU" TargetMode="External"/><Relationship Id="rId2" Type="http://schemas.openxmlformats.org/officeDocument/2006/relationships/image" Target="../media/image15.jp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hyperlink" Target="https://docs.microsoft.com/en-us/azure/azure-functions/functions-versions" TargetMode="External"/><Relationship Id="rId2" Type="http://schemas.openxmlformats.org/officeDocument/2006/relationships/hyperlink" Target="https://github.com/Azure/azure-functions-host/wiki/Azure-Functions-Runtime-2.0-Overview" TargetMode="Externa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flic.kr/p/4JGGFW" TargetMode="External"/><Relationship Id="rId2" Type="http://schemas.openxmlformats.org/officeDocument/2006/relationships/image" Target="../media/image10.jp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hyperlink" Target="https://flic.kr/p/5VB88j" TargetMode="External"/><Relationship Id="rId2" Type="http://schemas.openxmlformats.org/officeDocument/2006/relationships/image" Target="../media/image11.jp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31AAD-B243-48ED-92E7-229688AEFFE9}"/>
              </a:ext>
            </a:extLst>
          </p:cNvPr>
          <p:cNvSpPr>
            <a:spLocks noGrp="1"/>
          </p:cNvSpPr>
          <p:nvPr>
            <p:ph type="title"/>
          </p:nvPr>
        </p:nvSpPr>
        <p:spPr/>
        <p:txBody>
          <a:bodyPr/>
          <a:lstStyle/>
          <a:p>
            <a:r>
              <a:rPr lang="de-AT"/>
              <a:t>Serverless</a:t>
            </a:r>
            <a:endParaRPr lang="de-AT" dirty="0"/>
          </a:p>
        </p:txBody>
      </p:sp>
      <p:sp>
        <p:nvSpPr>
          <p:cNvPr id="3" name="Text Placeholder 2">
            <a:extLst>
              <a:ext uri="{FF2B5EF4-FFF2-40B4-BE49-F238E27FC236}">
                <a16:creationId xmlns:a16="http://schemas.microsoft.com/office/drawing/2014/main" id="{1F82D065-251F-46F2-84A6-502C7E518032}"/>
              </a:ext>
            </a:extLst>
          </p:cNvPr>
          <p:cNvSpPr>
            <a:spLocks noGrp="1"/>
          </p:cNvSpPr>
          <p:nvPr>
            <p:ph type="body" sz="quarter" idx="25"/>
          </p:nvPr>
        </p:nvSpPr>
        <p:spPr/>
        <p:txBody>
          <a:bodyPr/>
          <a:lstStyle/>
          <a:p>
            <a:r>
              <a:rPr lang="en-US"/>
              <a:t>Electricity Comes from the Socket</a:t>
            </a:r>
            <a:br>
              <a:rPr lang="en-US"/>
            </a:br>
            <a:r>
              <a:rPr lang="en-US"/>
              <a:t>and IT Comes from the Cloud</a:t>
            </a:r>
            <a:endParaRPr lang="de-AT" dirty="0"/>
          </a:p>
        </p:txBody>
      </p:sp>
    </p:spTree>
    <p:extLst>
      <p:ext uri="{BB962C8B-B14F-4D97-AF65-F5344CB8AC3E}">
        <p14:creationId xmlns:p14="http://schemas.microsoft.com/office/powerpoint/2010/main" val="31087110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7BBFE0D-474B-4BD1-8699-A3A7A415D134}"/>
              </a:ext>
            </a:extLst>
          </p:cNvPr>
          <p:cNvSpPr>
            <a:spLocks noGrp="1"/>
          </p:cNvSpPr>
          <p:nvPr>
            <p:ph type="body" sz="quarter" idx="23"/>
          </p:nvPr>
        </p:nvSpPr>
        <p:spPr>
          <a:xfrm>
            <a:off x="35496" y="4778821"/>
            <a:ext cx="8856985" cy="364679"/>
          </a:xfrm>
        </p:spPr>
        <p:txBody>
          <a:bodyPr/>
          <a:lstStyle/>
          <a:p>
            <a:r>
              <a:rPr lang="de-AT" dirty="0"/>
              <a:t>Image Source: </a:t>
            </a:r>
            <a:r>
              <a:rPr lang="de-AT" dirty="0">
                <a:hlinkClick r:id="rId2"/>
              </a:rPr>
              <a:t>https://flic.kr/p/5qtj4r</a:t>
            </a:r>
            <a:r>
              <a:rPr lang="de-AT" dirty="0"/>
              <a:t> </a:t>
            </a:r>
          </a:p>
        </p:txBody>
      </p:sp>
      <p:pic>
        <p:nvPicPr>
          <p:cNvPr id="4" name="Picture 3">
            <a:extLst>
              <a:ext uri="{FF2B5EF4-FFF2-40B4-BE49-F238E27FC236}">
                <a16:creationId xmlns:a16="http://schemas.microsoft.com/office/drawing/2014/main" id="{94FAA9DB-3ED1-4FD9-8721-ACEC5878918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15716" y="15466"/>
            <a:ext cx="5112568" cy="5112568"/>
          </a:xfrm>
          <a:prstGeom prst="rect">
            <a:avLst/>
          </a:prstGeom>
        </p:spPr>
      </p:pic>
    </p:spTree>
    <p:extLst>
      <p:ext uri="{BB962C8B-B14F-4D97-AF65-F5344CB8AC3E}">
        <p14:creationId xmlns:p14="http://schemas.microsoft.com/office/powerpoint/2010/main" val="24413809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41341-2C8F-4A03-8D65-F88839727A3B}"/>
              </a:ext>
            </a:extLst>
          </p:cNvPr>
          <p:cNvSpPr>
            <a:spLocks noGrp="1"/>
          </p:cNvSpPr>
          <p:nvPr>
            <p:ph type="title"/>
          </p:nvPr>
        </p:nvSpPr>
        <p:spPr/>
        <p:txBody>
          <a:bodyPr/>
          <a:lstStyle/>
          <a:p>
            <a:r>
              <a:rPr lang="de-AT" sz="6000" dirty="0" err="1"/>
              <a:t>Why</a:t>
            </a:r>
            <a:r>
              <a:rPr lang="de-AT" sz="6000" dirty="0"/>
              <a:t> Not?</a:t>
            </a:r>
          </a:p>
        </p:txBody>
      </p:sp>
      <p:sp>
        <p:nvSpPr>
          <p:cNvPr id="4" name="Text Placeholder 3">
            <a:extLst>
              <a:ext uri="{FF2B5EF4-FFF2-40B4-BE49-F238E27FC236}">
                <a16:creationId xmlns:a16="http://schemas.microsoft.com/office/drawing/2014/main" id="{656AB9B3-698C-441E-9B14-9EE2674AAF32}"/>
              </a:ext>
            </a:extLst>
          </p:cNvPr>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4028141791"/>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4E427DA-565D-41A3-B996-D53E562E1F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0"/>
            <a:ext cx="6858000" cy="5143500"/>
          </a:xfrm>
          <a:prstGeom prst="rect">
            <a:avLst/>
          </a:prstGeom>
        </p:spPr>
      </p:pic>
      <p:sp>
        <p:nvSpPr>
          <p:cNvPr id="5" name="Title 4">
            <a:extLst>
              <a:ext uri="{FF2B5EF4-FFF2-40B4-BE49-F238E27FC236}">
                <a16:creationId xmlns:a16="http://schemas.microsoft.com/office/drawing/2014/main" id="{EC574F7D-F6A1-4B28-810D-F6166754E15A}"/>
              </a:ext>
            </a:extLst>
          </p:cNvPr>
          <p:cNvSpPr>
            <a:spLocks noGrp="1"/>
          </p:cNvSpPr>
          <p:nvPr>
            <p:ph type="title"/>
          </p:nvPr>
        </p:nvSpPr>
        <p:spPr>
          <a:xfrm>
            <a:off x="3563888" y="195486"/>
            <a:ext cx="5328593" cy="681980"/>
          </a:xfrm>
        </p:spPr>
        <p:txBody>
          <a:bodyPr/>
          <a:lstStyle/>
          <a:p>
            <a:r>
              <a:rPr lang="de-AT" dirty="0"/>
              <a:t>Trust </a:t>
            </a:r>
            <a:r>
              <a:rPr lang="de-AT" dirty="0" err="1"/>
              <a:t>is</a:t>
            </a:r>
            <a:r>
              <a:rPr lang="de-AT" dirty="0"/>
              <a:t> </a:t>
            </a:r>
            <a:r>
              <a:rPr lang="de-AT" dirty="0" err="1"/>
              <a:t>Required</a:t>
            </a:r>
            <a:endParaRPr lang="de-AT" dirty="0"/>
          </a:p>
        </p:txBody>
      </p:sp>
      <p:sp>
        <p:nvSpPr>
          <p:cNvPr id="2" name="Text Placeholder 1">
            <a:extLst>
              <a:ext uri="{FF2B5EF4-FFF2-40B4-BE49-F238E27FC236}">
                <a16:creationId xmlns:a16="http://schemas.microsoft.com/office/drawing/2014/main" id="{5FD26F54-A4B9-40CA-BDD2-EF9E7ACCA28D}"/>
              </a:ext>
            </a:extLst>
          </p:cNvPr>
          <p:cNvSpPr>
            <a:spLocks noGrp="1"/>
          </p:cNvSpPr>
          <p:nvPr>
            <p:ph type="body" sz="quarter" idx="23"/>
          </p:nvPr>
        </p:nvSpPr>
        <p:spPr>
          <a:xfrm>
            <a:off x="1259632" y="4778821"/>
            <a:ext cx="7632849" cy="364679"/>
          </a:xfrm>
        </p:spPr>
        <p:txBody>
          <a:bodyPr/>
          <a:lstStyle/>
          <a:p>
            <a:r>
              <a:rPr lang="de-AT" dirty="0"/>
              <a:t>Image Source: </a:t>
            </a:r>
            <a:r>
              <a:rPr lang="de-AT" dirty="0">
                <a:hlinkClick r:id="rId3"/>
              </a:rPr>
              <a:t>https://flic.kr/p/9nWs1</a:t>
            </a:r>
            <a:r>
              <a:rPr lang="de-AT" dirty="0"/>
              <a:t> </a:t>
            </a:r>
          </a:p>
        </p:txBody>
      </p:sp>
    </p:spTree>
    <p:extLst>
      <p:ext uri="{BB962C8B-B14F-4D97-AF65-F5344CB8AC3E}">
        <p14:creationId xmlns:p14="http://schemas.microsoft.com/office/powerpoint/2010/main" val="37840860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E8FA06-7AB2-4DA2-A782-9663A422D6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955476"/>
            <a:ext cx="9143999" cy="6098976"/>
          </a:xfrm>
          <a:prstGeom prst="rect">
            <a:avLst/>
          </a:prstGeom>
        </p:spPr>
      </p:pic>
      <p:sp>
        <p:nvSpPr>
          <p:cNvPr id="2" name="Title 1">
            <a:extLst>
              <a:ext uri="{FF2B5EF4-FFF2-40B4-BE49-F238E27FC236}">
                <a16:creationId xmlns:a16="http://schemas.microsoft.com/office/drawing/2014/main" id="{FD4657E1-2FD6-4934-9BE5-726ADE783B9F}"/>
              </a:ext>
            </a:extLst>
          </p:cNvPr>
          <p:cNvSpPr>
            <a:spLocks noGrp="1"/>
          </p:cNvSpPr>
          <p:nvPr>
            <p:ph type="title"/>
          </p:nvPr>
        </p:nvSpPr>
        <p:spPr>
          <a:xfrm>
            <a:off x="899592" y="3867894"/>
            <a:ext cx="7992889" cy="681980"/>
          </a:xfrm>
        </p:spPr>
        <p:txBody>
          <a:bodyPr/>
          <a:lstStyle/>
          <a:p>
            <a:r>
              <a:rPr lang="de-AT" dirty="0" err="1"/>
              <a:t>Specific</a:t>
            </a:r>
            <a:r>
              <a:rPr lang="de-AT" dirty="0"/>
              <a:t> Needs</a:t>
            </a:r>
          </a:p>
        </p:txBody>
      </p:sp>
      <p:sp>
        <p:nvSpPr>
          <p:cNvPr id="3" name="Text Placeholder 2">
            <a:extLst>
              <a:ext uri="{FF2B5EF4-FFF2-40B4-BE49-F238E27FC236}">
                <a16:creationId xmlns:a16="http://schemas.microsoft.com/office/drawing/2014/main" id="{380BF04A-9798-4B4E-8A88-D3489E507FCD}"/>
              </a:ext>
            </a:extLst>
          </p:cNvPr>
          <p:cNvSpPr>
            <a:spLocks noGrp="1"/>
          </p:cNvSpPr>
          <p:nvPr>
            <p:ph type="body" sz="quarter" idx="23"/>
          </p:nvPr>
        </p:nvSpPr>
        <p:spPr>
          <a:xfrm>
            <a:off x="2195736" y="4574824"/>
            <a:ext cx="6408713" cy="364679"/>
          </a:xfrm>
        </p:spPr>
        <p:txBody>
          <a:bodyPr/>
          <a:lstStyle/>
          <a:p>
            <a:r>
              <a:rPr lang="de-AT" dirty="0">
                <a:solidFill>
                  <a:schemeClr val="bg1"/>
                </a:solidFill>
              </a:rPr>
              <a:t>Image Source: </a:t>
            </a:r>
            <a:r>
              <a:rPr lang="de-AT" dirty="0">
                <a:solidFill>
                  <a:schemeClr val="bg1"/>
                </a:solidFill>
                <a:hlinkClick r:id="rId3"/>
              </a:rPr>
              <a:t>https://flic.kr/p/gWCWqU</a:t>
            </a:r>
            <a:r>
              <a:rPr lang="de-AT" dirty="0">
                <a:solidFill>
                  <a:schemeClr val="bg1"/>
                </a:solidFill>
              </a:rPr>
              <a:t> </a:t>
            </a:r>
          </a:p>
        </p:txBody>
      </p:sp>
    </p:spTree>
    <p:extLst>
      <p:ext uri="{BB962C8B-B14F-4D97-AF65-F5344CB8AC3E}">
        <p14:creationId xmlns:p14="http://schemas.microsoft.com/office/powerpoint/2010/main" val="26668729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749775-841D-487D-A87E-53F5AE39ACB4}"/>
              </a:ext>
            </a:extLst>
          </p:cNvPr>
          <p:cNvSpPr>
            <a:spLocks noGrp="1"/>
          </p:cNvSpPr>
          <p:nvPr>
            <p:ph type="title"/>
          </p:nvPr>
        </p:nvSpPr>
        <p:spPr/>
        <p:txBody>
          <a:bodyPr/>
          <a:lstStyle/>
          <a:p>
            <a:r>
              <a:rPr lang="de-AT" dirty="0"/>
              <a:t>Demos</a:t>
            </a:r>
          </a:p>
        </p:txBody>
      </p:sp>
      <p:sp>
        <p:nvSpPr>
          <p:cNvPr id="4" name="Text Placeholder 3">
            <a:extLst>
              <a:ext uri="{FF2B5EF4-FFF2-40B4-BE49-F238E27FC236}">
                <a16:creationId xmlns:a16="http://schemas.microsoft.com/office/drawing/2014/main" id="{8EBE8BED-1563-41FD-81CC-A0DC57D4BA6B}"/>
              </a:ext>
            </a:extLst>
          </p:cNvPr>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2233327462"/>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E0E0E"/>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A3E874A-0EAD-4A6A-92F9-33B8E9BC0416}"/>
              </a:ext>
            </a:extLst>
          </p:cNvPr>
          <p:cNvSpPr>
            <a:spLocks noGrp="1"/>
          </p:cNvSpPr>
          <p:nvPr>
            <p:ph type="title"/>
          </p:nvPr>
        </p:nvSpPr>
        <p:spPr/>
        <p:txBody>
          <a:bodyPr/>
          <a:lstStyle/>
          <a:p>
            <a:r>
              <a:rPr lang="de-AT" dirty="0"/>
              <a:t>Azure </a:t>
            </a:r>
            <a:r>
              <a:rPr lang="de-AT" dirty="0" err="1"/>
              <a:t>Functions</a:t>
            </a:r>
            <a:r>
              <a:rPr lang="de-AT" dirty="0"/>
              <a:t> </a:t>
            </a:r>
            <a:r>
              <a:rPr lang="de-AT" dirty="0" err="1"/>
              <a:t>Runtime</a:t>
            </a:r>
            <a:r>
              <a:rPr lang="de-AT" dirty="0"/>
              <a:t> 2.0</a:t>
            </a:r>
          </a:p>
        </p:txBody>
      </p:sp>
      <p:sp>
        <p:nvSpPr>
          <p:cNvPr id="5" name="Content Placeholder 4">
            <a:extLst>
              <a:ext uri="{FF2B5EF4-FFF2-40B4-BE49-F238E27FC236}">
                <a16:creationId xmlns:a16="http://schemas.microsoft.com/office/drawing/2014/main" id="{F0723D52-5F6E-4B0F-9594-45C093059139}"/>
              </a:ext>
            </a:extLst>
          </p:cNvPr>
          <p:cNvSpPr>
            <a:spLocks noGrp="1"/>
          </p:cNvSpPr>
          <p:nvPr>
            <p:ph sz="quarter" idx="12"/>
          </p:nvPr>
        </p:nvSpPr>
        <p:spPr/>
        <p:txBody>
          <a:bodyPr/>
          <a:lstStyle/>
          <a:p>
            <a:r>
              <a:rPr lang="de-AT" dirty="0">
                <a:solidFill>
                  <a:srgbClr val="FFFFF3"/>
                </a:solidFill>
              </a:rPr>
              <a:t>Preview</a:t>
            </a:r>
          </a:p>
          <a:p>
            <a:pPr lvl="1"/>
            <a:r>
              <a:rPr lang="de-AT" dirty="0">
                <a:solidFill>
                  <a:srgbClr val="FFFFF3"/>
                </a:solidFill>
              </a:rPr>
              <a:t>Not </a:t>
            </a:r>
            <a:r>
              <a:rPr lang="de-AT" dirty="0" err="1">
                <a:solidFill>
                  <a:srgbClr val="FFFFF3"/>
                </a:solidFill>
              </a:rPr>
              <a:t>yet</a:t>
            </a:r>
            <a:r>
              <a:rPr lang="de-AT" dirty="0">
                <a:solidFill>
                  <a:srgbClr val="FFFFF3"/>
                </a:solidFill>
              </a:rPr>
              <a:t> </a:t>
            </a:r>
            <a:r>
              <a:rPr lang="de-AT" dirty="0" err="1">
                <a:solidFill>
                  <a:srgbClr val="FFFFF3"/>
                </a:solidFill>
              </a:rPr>
              <a:t>ready</a:t>
            </a:r>
            <a:r>
              <a:rPr lang="de-AT" dirty="0">
                <a:solidFill>
                  <a:srgbClr val="FFFFF3"/>
                </a:solidFill>
              </a:rPr>
              <a:t> </a:t>
            </a:r>
            <a:r>
              <a:rPr lang="de-AT" dirty="0" err="1">
                <a:solidFill>
                  <a:srgbClr val="FFFFF3"/>
                </a:solidFill>
              </a:rPr>
              <a:t>for</a:t>
            </a:r>
            <a:r>
              <a:rPr lang="de-AT" dirty="0">
                <a:solidFill>
                  <a:srgbClr val="FFFFF3"/>
                </a:solidFill>
              </a:rPr>
              <a:t> </a:t>
            </a:r>
            <a:r>
              <a:rPr lang="de-AT" dirty="0" err="1">
                <a:solidFill>
                  <a:srgbClr val="FFFFF3"/>
                </a:solidFill>
              </a:rPr>
              <a:t>production</a:t>
            </a:r>
            <a:r>
              <a:rPr lang="de-AT" dirty="0">
                <a:solidFill>
                  <a:srgbClr val="FFFFF3"/>
                </a:solidFill>
              </a:rPr>
              <a:t> </a:t>
            </a:r>
            <a:r>
              <a:rPr lang="de-AT" dirty="0" err="1">
                <a:solidFill>
                  <a:srgbClr val="FFFFF3"/>
                </a:solidFill>
              </a:rPr>
              <a:t>use</a:t>
            </a:r>
            <a:endParaRPr lang="de-AT" dirty="0">
              <a:solidFill>
                <a:srgbClr val="FFFFF3"/>
              </a:solidFill>
            </a:endParaRPr>
          </a:p>
          <a:p>
            <a:r>
              <a:rPr lang="de-AT" dirty="0">
                <a:solidFill>
                  <a:srgbClr val="FFFFF3"/>
                </a:solidFill>
              </a:rPr>
              <a:t>Cross-</a:t>
            </a:r>
            <a:r>
              <a:rPr lang="de-AT" dirty="0" err="1">
                <a:solidFill>
                  <a:srgbClr val="FFFFF3"/>
                </a:solidFill>
              </a:rPr>
              <a:t>Platform</a:t>
            </a:r>
            <a:endParaRPr lang="de-AT" dirty="0">
              <a:solidFill>
                <a:srgbClr val="FFFFF3"/>
              </a:solidFill>
            </a:endParaRPr>
          </a:p>
          <a:p>
            <a:pPr lvl="1"/>
            <a:r>
              <a:rPr lang="de-AT" dirty="0" err="1">
                <a:solidFill>
                  <a:srgbClr val="FFFFF3"/>
                </a:solidFill>
              </a:rPr>
              <a:t>Based</a:t>
            </a:r>
            <a:r>
              <a:rPr lang="de-AT" dirty="0">
                <a:solidFill>
                  <a:srgbClr val="FFFFF3"/>
                </a:solidFill>
              </a:rPr>
              <a:t> on .NET Core </a:t>
            </a:r>
            <a:r>
              <a:rPr lang="de-AT" dirty="0">
                <a:solidFill>
                  <a:srgbClr val="FFFFF3"/>
                </a:solidFill>
                <a:sym typeface="Wingdings" panose="05000000000000000000" pitchFamily="2" charset="2"/>
              </a:rPr>
              <a:t> </a:t>
            </a:r>
            <a:r>
              <a:rPr lang="de-AT" dirty="0" err="1">
                <a:solidFill>
                  <a:srgbClr val="FFFFF3"/>
                </a:solidFill>
                <a:sym typeface="Wingdings" panose="05000000000000000000" pitchFamily="2" charset="2"/>
              </a:rPr>
              <a:t>runs</a:t>
            </a:r>
            <a:r>
              <a:rPr lang="de-AT" dirty="0">
                <a:solidFill>
                  <a:srgbClr val="FFFFF3"/>
                </a:solidFill>
                <a:sym typeface="Wingdings" panose="05000000000000000000" pitchFamily="2" charset="2"/>
              </a:rPr>
              <a:t> on all </a:t>
            </a:r>
            <a:r>
              <a:rPr lang="de-AT" dirty="0" err="1">
                <a:solidFill>
                  <a:srgbClr val="FFFFF3"/>
                </a:solidFill>
                <a:sym typeface="Wingdings" panose="05000000000000000000" pitchFamily="2" charset="2"/>
              </a:rPr>
              <a:t>platforms</a:t>
            </a:r>
            <a:r>
              <a:rPr lang="de-AT" dirty="0">
                <a:solidFill>
                  <a:srgbClr val="FFFFF3"/>
                </a:solidFill>
                <a:sym typeface="Wingdings" panose="05000000000000000000" pitchFamily="2" charset="2"/>
              </a:rPr>
              <a:t> </a:t>
            </a:r>
            <a:r>
              <a:rPr lang="de-AT" dirty="0" err="1">
                <a:solidFill>
                  <a:srgbClr val="FFFFF3"/>
                </a:solidFill>
                <a:sym typeface="Wingdings" panose="05000000000000000000" pitchFamily="2" charset="2"/>
              </a:rPr>
              <a:t>including</a:t>
            </a:r>
            <a:r>
              <a:rPr lang="de-AT" dirty="0">
                <a:solidFill>
                  <a:srgbClr val="FFFFF3"/>
                </a:solidFill>
                <a:sym typeface="Wingdings" panose="05000000000000000000" pitchFamily="2" charset="2"/>
              </a:rPr>
              <a:t> Docker</a:t>
            </a:r>
          </a:p>
          <a:p>
            <a:r>
              <a:rPr lang="de-AT" dirty="0">
                <a:solidFill>
                  <a:srgbClr val="FFFFF3"/>
                </a:solidFill>
                <a:sym typeface="Wingdings" panose="05000000000000000000" pitchFamily="2" charset="2"/>
              </a:rPr>
              <a:t>Extensible</a:t>
            </a:r>
          </a:p>
          <a:p>
            <a:pPr lvl="1"/>
            <a:r>
              <a:rPr lang="de-AT" dirty="0">
                <a:solidFill>
                  <a:srgbClr val="FFFFF3"/>
                </a:solidFill>
                <a:sym typeface="Wingdings" panose="05000000000000000000" pitchFamily="2" charset="2"/>
              </a:rPr>
              <a:t>New </a:t>
            </a:r>
            <a:r>
              <a:rPr lang="de-AT" dirty="0" err="1">
                <a:solidFill>
                  <a:srgbClr val="FFFFF3"/>
                </a:solidFill>
                <a:sym typeface="Wingdings" panose="05000000000000000000" pitchFamily="2" charset="2"/>
              </a:rPr>
              <a:t>extension</a:t>
            </a:r>
            <a:r>
              <a:rPr lang="de-AT" dirty="0">
                <a:solidFill>
                  <a:srgbClr val="FFFFF3"/>
                </a:solidFill>
                <a:sym typeface="Wingdings" panose="05000000000000000000" pitchFamily="2" charset="2"/>
              </a:rPr>
              <a:t> </a:t>
            </a:r>
            <a:r>
              <a:rPr lang="de-AT" dirty="0" err="1">
                <a:solidFill>
                  <a:srgbClr val="FFFFF3"/>
                </a:solidFill>
                <a:sym typeface="Wingdings" panose="05000000000000000000" pitchFamily="2" charset="2"/>
              </a:rPr>
              <a:t>model</a:t>
            </a:r>
            <a:r>
              <a:rPr lang="de-AT" dirty="0">
                <a:solidFill>
                  <a:srgbClr val="FFFFF3"/>
                </a:solidFill>
                <a:sym typeface="Wingdings" panose="05000000000000000000" pitchFamily="2" charset="2"/>
              </a:rPr>
              <a:t> </a:t>
            </a:r>
            <a:r>
              <a:rPr lang="de-AT" dirty="0" err="1">
                <a:solidFill>
                  <a:srgbClr val="FFFFF3"/>
                </a:solidFill>
                <a:sym typeface="Wingdings" panose="05000000000000000000" pitchFamily="2" charset="2"/>
              </a:rPr>
              <a:t>for</a:t>
            </a:r>
            <a:r>
              <a:rPr lang="de-AT" dirty="0">
                <a:solidFill>
                  <a:srgbClr val="FFFFF3"/>
                </a:solidFill>
                <a:sym typeface="Wingdings" panose="05000000000000000000" pitchFamily="2" charset="2"/>
              </a:rPr>
              <a:t> </a:t>
            </a:r>
            <a:r>
              <a:rPr lang="de-AT" dirty="0" err="1">
                <a:solidFill>
                  <a:srgbClr val="FFFFF3"/>
                </a:solidFill>
                <a:sym typeface="Wingdings" panose="05000000000000000000" pitchFamily="2" charset="2"/>
              </a:rPr>
              <a:t>bindings</a:t>
            </a:r>
            <a:r>
              <a:rPr lang="de-AT" dirty="0">
                <a:solidFill>
                  <a:srgbClr val="FFFFF3"/>
                </a:solidFill>
                <a:sym typeface="Wingdings" panose="05000000000000000000" pitchFamily="2" charset="2"/>
              </a:rPr>
              <a:t> and </a:t>
            </a:r>
            <a:r>
              <a:rPr lang="de-AT" dirty="0" err="1">
                <a:solidFill>
                  <a:srgbClr val="FFFFF3"/>
                </a:solidFill>
                <a:sym typeface="Wingdings" panose="05000000000000000000" pitchFamily="2" charset="2"/>
              </a:rPr>
              <a:t>languages</a:t>
            </a:r>
            <a:endParaRPr lang="de-AT" dirty="0">
              <a:solidFill>
                <a:srgbClr val="FFFFF3"/>
              </a:solidFill>
              <a:sym typeface="Wingdings" panose="05000000000000000000" pitchFamily="2" charset="2"/>
            </a:endParaRPr>
          </a:p>
        </p:txBody>
      </p:sp>
      <p:sp>
        <p:nvSpPr>
          <p:cNvPr id="6" name="Text Placeholder 5">
            <a:extLst>
              <a:ext uri="{FF2B5EF4-FFF2-40B4-BE49-F238E27FC236}">
                <a16:creationId xmlns:a16="http://schemas.microsoft.com/office/drawing/2014/main" id="{6E071F21-0867-4477-8B6D-B345E237A9D2}"/>
              </a:ext>
            </a:extLst>
          </p:cNvPr>
          <p:cNvSpPr>
            <a:spLocks noGrp="1"/>
          </p:cNvSpPr>
          <p:nvPr>
            <p:ph type="body" sz="quarter" idx="23"/>
          </p:nvPr>
        </p:nvSpPr>
        <p:spPr/>
        <p:txBody>
          <a:bodyPr/>
          <a:lstStyle/>
          <a:p>
            <a:r>
              <a:rPr lang="de-AT" dirty="0"/>
              <a:t>Read </a:t>
            </a:r>
            <a:r>
              <a:rPr lang="de-AT" dirty="0" err="1"/>
              <a:t>more</a:t>
            </a:r>
            <a:r>
              <a:rPr lang="de-AT" dirty="0"/>
              <a:t> at </a:t>
            </a:r>
            <a:r>
              <a:rPr lang="de-AT" dirty="0">
                <a:hlinkClick r:id="rId2"/>
              </a:rPr>
              <a:t>https://github.com/Azure/azure-functions-host/wiki/Azure-Functions-Runtime-2.0-Overview</a:t>
            </a:r>
            <a:r>
              <a:rPr lang="de-AT" dirty="0"/>
              <a:t> and </a:t>
            </a:r>
            <a:r>
              <a:rPr lang="de-AT" dirty="0">
                <a:hlinkClick r:id="rId3"/>
              </a:rPr>
              <a:t>https://docs.microsoft.com/en-us/azure/azure-functions/functions-versions</a:t>
            </a:r>
            <a:r>
              <a:rPr lang="de-AT" dirty="0"/>
              <a:t> </a:t>
            </a:r>
          </a:p>
        </p:txBody>
      </p:sp>
    </p:spTree>
    <p:extLst>
      <p:ext uri="{BB962C8B-B14F-4D97-AF65-F5344CB8AC3E}">
        <p14:creationId xmlns:p14="http://schemas.microsoft.com/office/powerpoint/2010/main" val="239491581"/>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91749775-841D-487D-A87E-53F5AE39ACB4}"/>
              </a:ext>
            </a:extLst>
          </p:cNvPr>
          <p:cNvSpPr>
            <a:spLocks noGrp="1"/>
          </p:cNvSpPr>
          <p:nvPr>
            <p:ph type="title"/>
          </p:nvPr>
        </p:nvSpPr>
        <p:spPr>
          <a:xfrm>
            <a:off x="3012317" y="195486"/>
            <a:ext cx="3785944" cy="681980"/>
          </a:xfrm>
        </p:spPr>
        <p:txBody>
          <a:bodyPr/>
          <a:lstStyle/>
          <a:p>
            <a:r>
              <a:rPr lang="de-AT" dirty="0"/>
              <a:t>Demo</a:t>
            </a:r>
          </a:p>
        </p:txBody>
      </p:sp>
      <p:sp>
        <p:nvSpPr>
          <p:cNvPr id="7" name="Text Placeholder 6">
            <a:extLst>
              <a:ext uri="{FF2B5EF4-FFF2-40B4-BE49-F238E27FC236}">
                <a16:creationId xmlns:a16="http://schemas.microsoft.com/office/drawing/2014/main" id="{48964A8D-A6E8-4B25-827F-D071F2AAA654}"/>
              </a:ext>
            </a:extLst>
          </p:cNvPr>
          <p:cNvSpPr>
            <a:spLocks noGrp="1"/>
          </p:cNvSpPr>
          <p:nvPr>
            <p:ph type="body" sz="quarter" idx="25"/>
          </p:nvPr>
        </p:nvSpPr>
        <p:spPr>
          <a:xfrm>
            <a:off x="3012317" y="877466"/>
            <a:ext cx="8424936" cy="367201"/>
          </a:xfrm>
        </p:spPr>
        <p:txBody>
          <a:bodyPr/>
          <a:lstStyle/>
          <a:p>
            <a:r>
              <a:rPr lang="de-AT" dirty="0"/>
              <a:t>Azure Portal</a:t>
            </a:r>
          </a:p>
        </p:txBody>
      </p:sp>
      <p:sp>
        <p:nvSpPr>
          <p:cNvPr id="9" name="Text Placeholder 6">
            <a:extLst>
              <a:ext uri="{FF2B5EF4-FFF2-40B4-BE49-F238E27FC236}">
                <a16:creationId xmlns:a16="http://schemas.microsoft.com/office/drawing/2014/main" id="{7BA982BF-51A3-40AF-BB42-C5D16FE687CA}"/>
              </a:ext>
            </a:extLst>
          </p:cNvPr>
          <p:cNvSpPr txBox="1">
            <a:spLocks/>
          </p:cNvSpPr>
          <p:nvPr/>
        </p:nvSpPr>
        <p:spPr>
          <a:xfrm>
            <a:off x="3016576" y="1244667"/>
            <a:ext cx="8424936" cy="367201"/>
          </a:xfrm>
          <a:prstGeom prst="rect">
            <a:avLst/>
          </a:prstGeom>
        </p:spPr>
        <p:txBody>
          <a:bodyPr lIns="0" tIns="0" rIns="0" bIns="0" anchor="b"/>
          <a:lstStyle>
            <a:lvl1pPr marL="0" indent="0" algn="l" defTabSz="914400" rtl="0" eaLnBrk="1" latinLnBrk="0" hangingPunct="1">
              <a:spcBef>
                <a:spcPct val="20000"/>
              </a:spcBef>
              <a:buFontTx/>
              <a:buNone/>
              <a:defRPr sz="2400" kern="1200">
                <a:solidFill>
                  <a:srgbClr val="33E0A1"/>
                </a:solidFill>
                <a:latin typeface="+mj-lt"/>
                <a:ea typeface="+mn-ea"/>
                <a:cs typeface="+mn-cs"/>
              </a:defRPr>
            </a:lvl1pPr>
            <a:lvl2pPr marL="457200" indent="0" algn="l" defTabSz="914400" rtl="0" eaLnBrk="1" latinLnBrk="0" hangingPunct="1">
              <a:spcBef>
                <a:spcPct val="20000"/>
              </a:spcBef>
              <a:buFontTx/>
              <a:buNone/>
              <a:defRPr sz="2400" kern="1200">
                <a:solidFill>
                  <a:schemeClr val="tx1"/>
                </a:solidFill>
                <a:latin typeface="+mj-lt"/>
                <a:ea typeface="+mn-ea"/>
                <a:cs typeface="+mn-cs"/>
              </a:defRPr>
            </a:lvl2pPr>
            <a:lvl3pPr marL="914400" indent="0" algn="l" defTabSz="914400" rtl="0" eaLnBrk="1" latinLnBrk="0" hangingPunct="1">
              <a:spcBef>
                <a:spcPct val="20000"/>
              </a:spcBef>
              <a:buFontTx/>
              <a:buNone/>
              <a:defRPr sz="2400" kern="1200">
                <a:solidFill>
                  <a:schemeClr val="tx1"/>
                </a:solidFill>
                <a:latin typeface="+mj-lt"/>
                <a:ea typeface="+mn-ea"/>
                <a:cs typeface="+mn-cs"/>
              </a:defRPr>
            </a:lvl3pPr>
            <a:lvl4pPr marL="1371600" indent="0" algn="l" defTabSz="914400" rtl="0" eaLnBrk="1" latinLnBrk="0" hangingPunct="1">
              <a:spcBef>
                <a:spcPct val="20000"/>
              </a:spcBef>
              <a:buFontTx/>
              <a:buNone/>
              <a:defRPr sz="2400" kern="1200">
                <a:solidFill>
                  <a:schemeClr val="tx1"/>
                </a:solidFill>
                <a:latin typeface="+mj-lt"/>
                <a:ea typeface="+mn-ea"/>
                <a:cs typeface="+mn-cs"/>
              </a:defRPr>
            </a:lvl4pPr>
            <a:lvl5pPr marL="1828800" indent="0" algn="l" defTabSz="914400" rtl="0" eaLnBrk="1" latinLnBrk="0" hangingPunct="1">
              <a:spcBef>
                <a:spcPct val="20000"/>
              </a:spcBef>
              <a:buFontTx/>
              <a:buNone/>
              <a:defRPr sz="24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AT" dirty="0" err="1"/>
              <a:t>Local</a:t>
            </a:r>
            <a:r>
              <a:rPr lang="de-AT" dirty="0"/>
              <a:t> </a:t>
            </a:r>
            <a:r>
              <a:rPr lang="de-AT" dirty="0" err="1"/>
              <a:t>Functions</a:t>
            </a:r>
            <a:r>
              <a:rPr lang="de-AT" dirty="0"/>
              <a:t> </a:t>
            </a:r>
            <a:r>
              <a:rPr lang="de-AT" dirty="0" err="1"/>
              <a:t>Runtime</a:t>
            </a:r>
            <a:endParaRPr lang="de-AT" dirty="0"/>
          </a:p>
        </p:txBody>
      </p:sp>
      <p:sp>
        <p:nvSpPr>
          <p:cNvPr id="10" name="Text Placeholder 6">
            <a:extLst>
              <a:ext uri="{FF2B5EF4-FFF2-40B4-BE49-F238E27FC236}">
                <a16:creationId xmlns:a16="http://schemas.microsoft.com/office/drawing/2014/main" id="{A4BCC8AB-4B1E-4781-9BE0-74F4412DCBB1}"/>
              </a:ext>
            </a:extLst>
          </p:cNvPr>
          <p:cNvSpPr txBox="1">
            <a:spLocks/>
          </p:cNvSpPr>
          <p:nvPr/>
        </p:nvSpPr>
        <p:spPr>
          <a:xfrm>
            <a:off x="3027174" y="1611868"/>
            <a:ext cx="8424936" cy="367201"/>
          </a:xfrm>
          <a:prstGeom prst="rect">
            <a:avLst/>
          </a:prstGeom>
        </p:spPr>
        <p:txBody>
          <a:bodyPr lIns="0" tIns="0" rIns="0" bIns="0" anchor="b"/>
          <a:lstStyle>
            <a:lvl1pPr marL="0" indent="0" algn="l" defTabSz="914400" rtl="0" eaLnBrk="1" latinLnBrk="0" hangingPunct="1">
              <a:spcBef>
                <a:spcPct val="20000"/>
              </a:spcBef>
              <a:buFontTx/>
              <a:buNone/>
              <a:defRPr sz="2400" kern="1200">
                <a:solidFill>
                  <a:srgbClr val="33E0A1"/>
                </a:solidFill>
                <a:latin typeface="+mj-lt"/>
                <a:ea typeface="+mn-ea"/>
                <a:cs typeface="+mn-cs"/>
              </a:defRPr>
            </a:lvl1pPr>
            <a:lvl2pPr marL="457200" indent="0" algn="l" defTabSz="914400" rtl="0" eaLnBrk="1" latinLnBrk="0" hangingPunct="1">
              <a:spcBef>
                <a:spcPct val="20000"/>
              </a:spcBef>
              <a:buFontTx/>
              <a:buNone/>
              <a:defRPr sz="2400" kern="1200">
                <a:solidFill>
                  <a:schemeClr val="tx1"/>
                </a:solidFill>
                <a:latin typeface="+mj-lt"/>
                <a:ea typeface="+mn-ea"/>
                <a:cs typeface="+mn-cs"/>
              </a:defRPr>
            </a:lvl2pPr>
            <a:lvl3pPr marL="914400" indent="0" algn="l" defTabSz="914400" rtl="0" eaLnBrk="1" latinLnBrk="0" hangingPunct="1">
              <a:spcBef>
                <a:spcPct val="20000"/>
              </a:spcBef>
              <a:buFontTx/>
              <a:buNone/>
              <a:defRPr sz="2400" kern="1200">
                <a:solidFill>
                  <a:schemeClr val="tx1"/>
                </a:solidFill>
                <a:latin typeface="+mj-lt"/>
                <a:ea typeface="+mn-ea"/>
                <a:cs typeface="+mn-cs"/>
              </a:defRPr>
            </a:lvl3pPr>
            <a:lvl4pPr marL="1371600" indent="0" algn="l" defTabSz="914400" rtl="0" eaLnBrk="1" latinLnBrk="0" hangingPunct="1">
              <a:spcBef>
                <a:spcPct val="20000"/>
              </a:spcBef>
              <a:buFontTx/>
              <a:buNone/>
              <a:defRPr sz="2400" kern="1200">
                <a:solidFill>
                  <a:schemeClr val="tx1"/>
                </a:solidFill>
                <a:latin typeface="+mj-lt"/>
                <a:ea typeface="+mn-ea"/>
                <a:cs typeface="+mn-cs"/>
              </a:defRPr>
            </a:lvl4pPr>
            <a:lvl5pPr marL="1828800" indent="0" algn="l" defTabSz="914400" rtl="0" eaLnBrk="1" latinLnBrk="0" hangingPunct="1">
              <a:spcBef>
                <a:spcPct val="20000"/>
              </a:spcBef>
              <a:buFontTx/>
              <a:buNone/>
              <a:defRPr sz="24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AT"/>
              <a:t>Functions in Docker</a:t>
            </a:r>
            <a:endParaRPr lang="de-AT" dirty="0"/>
          </a:p>
        </p:txBody>
      </p:sp>
      <p:sp>
        <p:nvSpPr>
          <p:cNvPr id="11" name="Text Placeholder 6">
            <a:extLst>
              <a:ext uri="{FF2B5EF4-FFF2-40B4-BE49-F238E27FC236}">
                <a16:creationId xmlns:a16="http://schemas.microsoft.com/office/drawing/2014/main" id="{2E2E8400-4742-483D-821C-049F325DF96F}"/>
              </a:ext>
            </a:extLst>
          </p:cNvPr>
          <p:cNvSpPr txBox="1">
            <a:spLocks/>
          </p:cNvSpPr>
          <p:nvPr/>
        </p:nvSpPr>
        <p:spPr>
          <a:xfrm>
            <a:off x="2987824" y="1979069"/>
            <a:ext cx="8424936" cy="367201"/>
          </a:xfrm>
          <a:prstGeom prst="rect">
            <a:avLst/>
          </a:prstGeom>
        </p:spPr>
        <p:txBody>
          <a:bodyPr lIns="0" tIns="0" rIns="0" bIns="0" anchor="b"/>
          <a:lstStyle>
            <a:lvl1pPr marL="0" indent="0" algn="l" defTabSz="914400" rtl="0" eaLnBrk="1" latinLnBrk="0" hangingPunct="1">
              <a:spcBef>
                <a:spcPct val="20000"/>
              </a:spcBef>
              <a:buFontTx/>
              <a:buNone/>
              <a:defRPr sz="2400" kern="1200">
                <a:solidFill>
                  <a:srgbClr val="33E0A1"/>
                </a:solidFill>
                <a:latin typeface="+mj-lt"/>
                <a:ea typeface="+mn-ea"/>
                <a:cs typeface="+mn-cs"/>
              </a:defRPr>
            </a:lvl1pPr>
            <a:lvl2pPr marL="457200" indent="0" algn="l" defTabSz="914400" rtl="0" eaLnBrk="1" latinLnBrk="0" hangingPunct="1">
              <a:spcBef>
                <a:spcPct val="20000"/>
              </a:spcBef>
              <a:buFontTx/>
              <a:buNone/>
              <a:defRPr sz="2400" kern="1200">
                <a:solidFill>
                  <a:schemeClr val="tx1"/>
                </a:solidFill>
                <a:latin typeface="+mj-lt"/>
                <a:ea typeface="+mn-ea"/>
                <a:cs typeface="+mn-cs"/>
              </a:defRPr>
            </a:lvl2pPr>
            <a:lvl3pPr marL="914400" indent="0" algn="l" defTabSz="914400" rtl="0" eaLnBrk="1" latinLnBrk="0" hangingPunct="1">
              <a:spcBef>
                <a:spcPct val="20000"/>
              </a:spcBef>
              <a:buFontTx/>
              <a:buNone/>
              <a:defRPr sz="2400" kern="1200">
                <a:solidFill>
                  <a:schemeClr val="tx1"/>
                </a:solidFill>
                <a:latin typeface="+mj-lt"/>
                <a:ea typeface="+mn-ea"/>
                <a:cs typeface="+mn-cs"/>
              </a:defRPr>
            </a:lvl3pPr>
            <a:lvl4pPr marL="1371600" indent="0" algn="l" defTabSz="914400" rtl="0" eaLnBrk="1" latinLnBrk="0" hangingPunct="1">
              <a:spcBef>
                <a:spcPct val="20000"/>
              </a:spcBef>
              <a:buFontTx/>
              <a:buNone/>
              <a:defRPr sz="2400" kern="1200">
                <a:solidFill>
                  <a:schemeClr val="tx1"/>
                </a:solidFill>
                <a:latin typeface="+mj-lt"/>
                <a:ea typeface="+mn-ea"/>
                <a:cs typeface="+mn-cs"/>
              </a:defRPr>
            </a:lvl4pPr>
            <a:lvl5pPr marL="1828800" indent="0" algn="l" defTabSz="914400" rtl="0" eaLnBrk="1" latinLnBrk="0" hangingPunct="1">
              <a:spcBef>
                <a:spcPct val="20000"/>
              </a:spcBef>
              <a:buFontTx/>
              <a:buNone/>
              <a:defRPr sz="2400" kern="1200">
                <a:solidFill>
                  <a:schemeClr val="tx1"/>
                </a:solidFill>
                <a:latin typeface="+mj-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de-AT"/>
              <a:t>Real-World Scenario</a:t>
            </a:r>
            <a:endParaRPr lang="de-AT" dirty="0"/>
          </a:p>
        </p:txBody>
      </p:sp>
    </p:spTree>
    <p:extLst>
      <p:ext uri="{BB962C8B-B14F-4D97-AF65-F5344CB8AC3E}">
        <p14:creationId xmlns:p14="http://schemas.microsoft.com/office/powerpoint/2010/main" val="132042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9" grpId="0"/>
      <p:bldP spid="10" grpId="0"/>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41341-2C8F-4A03-8D65-F88839727A3B}"/>
              </a:ext>
            </a:extLst>
          </p:cNvPr>
          <p:cNvSpPr>
            <a:spLocks noGrp="1"/>
          </p:cNvSpPr>
          <p:nvPr>
            <p:ph type="title"/>
          </p:nvPr>
        </p:nvSpPr>
        <p:spPr/>
        <p:txBody>
          <a:bodyPr/>
          <a:lstStyle/>
          <a:p>
            <a:r>
              <a:rPr lang="de-AT"/>
              <a:t>Summary</a:t>
            </a:r>
            <a:endParaRPr lang="de-AT" dirty="0"/>
          </a:p>
        </p:txBody>
      </p:sp>
      <p:sp>
        <p:nvSpPr>
          <p:cNvPr id="3" name="Text Placeholder 2">
            <a:extLst>
              <a:ext uri="{FF2B5EF4-FFF2-40B4-BE49-F238E27FC236}">
                <a16:creationId xmlns:a16="http://schemas.microsoft.com/office/drawing/2014/main" id="{336258A9-49C6-4350-85C9-096010161EC9}"/>
              </a:ext>
            </a:extLst>
          </p:cNvPr>
          <p:cNvSpPr>
            <a:spLocks noGrp="1"/>
          </p:cNvSpPr>
          <p:nvPr>
            <p:ph type="body" sz="quarter" idx="25"/>
          </p:nvPr>
        </p:nvSpPr>
        <p:spPr/>
        <p:txBody>
          <a:bodyPr/>
          <a:lstStyle/>
          <a:p>
            <a:endParaRPr lang="de-AT"/>
          </a:p>
        </p:txBody>
      </p:sp>
    </p:spTree>
    <p:extLst>
      <p:ext uri="{BB962C8B-B14F-4D97-AF65-F5344CB8AC3E}">
        <p14:creationId xmlns:p14="http://schemas.microsoft.com/office/powerpoint/2010/main" val="644688909"/>
      </p:ext>
    </p:extLst>
  </p:cSld>
  <p:clrMapOvr>
    <a:masterClrMapping/>
  </p:clrMapOvr>
  <p:transition spd="slow">
    <p:push/>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2FE8099-DA69-4821-B7D6-2C98C43AC2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60" y="-461530"/>
            <a:ext cx="9267179" cy="6226386"/>
          </a:xfrm>
          <a:prstGeom prst="rect">
            <a:avLst/>
          </a:prstGeom>
        </p:spPr>
      </p:pic>
      <p:sp>
        <p:nvSpPr>
          <p:cNvPr id="4" name="Text Placeholder 3">
            <a:extLst>
              <a:ext uri="{FF2B5EF4-FFF2-40B4-BE49-F238E27FC236}">
                <a16:creationId xmlns:a16="http://schemas.microsoft.com/office/drawing/2014/main" id="{3441A791-D962-476C-8868-F4063DEDCFE2}"/>
              </a:ext>
            </a:extLst>
          </p:cNvPr>
          <p:cNvSpPr>
            <a:spLocks noGrp="1"/>
          </p:cNvSpPr>
          <p:nvPr>
            <p:ph type="body" sz="quarter" idx="23"/>
          </p:nvPr>
        </p:nvSpPr>
        <p:spPr>
          <a:xfrm>
            <a:off x="827584" y="4778821"/>
            <a:ext cx="8064897" cy="364679"/>
          </a:xfrm>
        </p:spPr>
        <p:txBody>
          <a:bodyPr/>
          <a:lstStyle/>
          <a:p>
            <a:r>
              <a:rPr lang="de-AT" sz="1000" dirty="0">
                <a:solidFill>
                  <a:schemeClr val="bg1"/>
                </a:solidFill>
              </a:rPr>
              <a:t>Image Source: https://flic.kr/p/73eSV7 </a:t>
            </a:r>
          </a:p>
        </p:txBody>
      </p:sp>
    </p:spTree>
    <p:extLst>
      <p:ext uri="{BB962C8B-B14F-4D97-AF65-F5344CB8AC3E}">
        <p14:creationId xmlns:p14="http://schemas.microsoft.com/office/powerpoint/2010/main" val="22871374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31AAD-B243-48ED-92E7-229688AEFFE9}"/>
              </a:ext>
            </a:extLst>
          </p:cNvPr>
          <p:cNvSpPr>
            <a:spLocks noGrp="1"/>
          </p:cNvSpPr>
          <p:nvPr>
            <p:ph type="title"/>
          </p:nvPr>
        </p:nvSpPr>
        <p:spPr/>
        <p:txBody>
          <a:bodyPr/>
          <a:lstStyle/>
          <a:p>
            <a:r>
              <a:rPr lang="de-AT" dirty="0"/>
              <a:t>Questions?</a:t>
            </a:r>
          </a:p>
        </p:txBody>
      </p:sp>
      <p:sp>
        <p:nvSpPr>
          <p:cNvPr id="3" name="Text Placeholder 2">
            <a:extLst>
              <a:ext uri="{FF2B5EF4-FFF2-40B4-BE49-F238E27FC236}">
                <a16:creationId xmlns:a16="http://schemas.microsoft.com/office/drawing/2014/main" id="{1F82D065-251F-46F2-84A6-502C7E518032}"/>
              </a:ext>
            </a:extLst>
          </p:cNvPr>
          <p:cNvSpPr>
            <a:spLocks noGrp="1"/>
          </p:cNvSpPr>
          <p:nvPr>
            <p:ph type="body" sz="quarter" idx="25"/>
          </p:nvPr>
        </p:nvSpPr>
        <p:spPr>
          <a:xfrm>
            <a:off x="539552" y="3507854"/>
            <a:ext cx="8424936" cy="367201"/>
          </a:xfrm>
        </p:spPr>
        <p:txBody>
          <a:bodyPr/>
          <a:lstStyle/>
          <a:p>
            <a:r>
              <a:rPr lang="en-US" dirty="0"/>
              <a:t>Thank you for coming!</a:t>
            </a:r>
            <a:endParaRPr lang="de-AT" dirty="0"/>
          </a:p>
        </p:txBody>
      </p:sp>
    </p:spTree>
    <p:extLst>
      <p:ext uri="{BB962C8B-B14F-4D97-AF65-F5344CB8AC3E}">
        <p14:creationId xmlns:p14="http://schemas.microsoft.com/office/powerpoint/2010/main" val="17286963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DEEFC36C-F15A-4F40-8EB4-E9B53BE38C32}"/>
              </a:ext>
            </a:extLst>
          </p:cNvPr>
          <p:cNvSpPr>
            <a:spLocks noGrp="1"/>
          </p:cNvSpPr>
          <p:nvPr>
            <p:ph type="body" sz="quarter" idx="23"/>
          </p:nvPr>
        </p:nvSpPr>
        <p:spPr/>
        <p:txBody>
          <a:bodyPr/>
          <a:lstStyle/>
          <a:p>
            <a:endParaRPr lang="de-AT"/>
          </a:p>
        </p:txBody>
      </p:sp>
      <p:pic>
        <p:nvPicPr>
          <p:cNvPr id="5" name="Picture 4">
            <a:extLst>
              <a:ext uri="{FF2B5EF4-FFF2-40B4-BE49-F238E27FC236}">
                <a16:creationId xmlns:a16="http://schemas.microsoft.com/office/drawing/2014/main" id="{4373DCBC-FF75-4FF7-ADAC-5C134465F325}"/>
              </a:ext>
            </a:extLst>
          </p:cNvPr>
          <p:cNvPicPr>
            <a:picLocks noChangeAspect="1"/>
          </p:cNvPicPr>
          <p:nvPr/>
        </p:nvPicPr>
        <p:blipFill rotWithShape="1">
          <a:blip r:embed="rId2">
            <a:extLst>
              <a:ext uri="{28A0092B-C50C-407E-A947-70E740481C1C}">
                <a14:useLocalDpi xmlns:a14="http://schemas.microsoft.com/office/drawing/2010/main" val="0"/>
              </a:ext>
            </a:extLst>
          </a:blip>
          <a:srcRect l="4331" t="682" b="5961"/>
          <a:stretch/>
        </p:blipFill>
        <p:spPr>
          <a:xfrm>
            <a:off x="-1116" y="-812626"/>
            <a:ext cx="9144000" cy="5956126"/>
          </a:xfrm>
          <a:prstGeom prst="rect">
            <a:avLst/>
          </a:prstGeom>
        </p:spPr>
      </p:pic>
      <p:sp>
        <p:nvSpPr>
          <p:cNvPr id="6" name="Title 1">
            <a:extLst>
              <a:ext uri="{FF2B5EF4-FFF2-40B4-BE49-F238E27FC236}">
                <a16:creationId xmlns:a16="http://schemas.microsoft.com/office/drawing/2014/main" id="{8E3AF96A-E429-4124-A857-CCE0E48E3FEF}"/>
              </a:ext>
            </a:extLst>
          </p:cNvPr>
          <p:cNvSpPr txBox="1">
            <a:spLocks/>
          </p:cNvSpPr>
          <p:nvPr/>
        </p:nvSpPr>
        <p:spPr>
          <a:xfrm>
            <a:off x="3779912" y="51470"/>
            <a:ext cx="3785944" cy="681980"/>
          </a:xfrm>
          <a:prstGeom prst="rect">
            <a:avLst/>
          </a:prstGeom>
        </p:spPr>
        <p:txBody>
          <a:bodyPr/>
          <a:lstStyle>
            <a:lvl1pPr algn="l" defTabSz="914400" rtl="0" eaLnBrk="1" latinLnBrk="0" hangingPunct="1">
              <a:spcBef>
                <a:spcPct val="0"/>
              </a:spcBef>
              <a:buNone/>
              <a:defRPr lang="de-AT" sz="4200" kern="1200" dirty="0" smtClean="0">
                <a:solidFill>
                  <a:schemeClr val="accent3"/>
                </a:solidFill>
                <a:latin typeface="Segoe UI Light" pitchFamily="34" charset="0"/>
                <a:ea typeface="+mj-ea"/>
                <a:cs typeface="+mj-cs"/>
              </a:defRPr>
            </a:lvl1pPr>
          </a:lstStyle>
          <a:p>
            <a:pPr algn="r"/>
            <a:r>
              <a:rPr lang="de-AT" sz="4000" dirty="0">
                <a:solidFill>
                  <a:srgbClr val="33E0A1"/>
                </a:solidFill>
              </a:rPr>
              <a:t>Rainer Stropek</a:t>
            </a:r>
          </a:p>
        </p:txBody>
      </p:sp>
      <p:sp>
        <p:nvSpPr>
          <p:cNvPr id="7" name="Title 1">
            <a:extLst>
              <a:ext uri="{FF2B5EF4-FFF2-40B4-BE49-F238E27FC236}">
                <a16:creationId xmlns:a16="http://schemas.microsoft.com/office/drawing/2014/main" id="{05235308-98B4-423E-B61F-16C1D4D10284}"/>
              </a:ext>
            </a:extLst>
          </p:cNvPr>
          <p:cNvSpPr txBox="1">
            <a:spLocks/>
          </p:cNvSpPr>
          <p:nvPr/>
        </p:nvSpPr>
        <p:spPr>
          <a:xfrm>
            <a:off x="3779912" y="780143"/>
            <a:ext cx="3785944" cy="681980"/>
          </a:xfrm>
          <a:prstGeom prst="rect">
            <a:avLst/>
          </a:prstGeom>
        </p:spPr>
        <p:txBody>
          <a:bodyPr/>
          <a:lstStyle>
            <a:lvl1pPr algn="l" defTabSz="914400" rtl="0" eaLnBrk="1" latinLnBrk="0" hangingPunct="1">
              <a:spcBef>
                <a:spcPct val="0"/>
              </a:spcBef>
              <a:buNone/>
              <a:defRPr lang="de-AT" sz="4200" kern="1200" dirty="0" smtClean="0">
                <a:solidFill>
                  <a:schemeClr val="accent3"/>
                </a:solidFill>
                <a:latin typeface="Segoe UI Light" pitchFamily="34" charset="0"/>
                <a:ea typeface="+mj-ea"/>
                <a:cs typeface="+mj-cs"/>
              </a:defRPr>
            </a:lvl1pPr>
          </a:lstStyle>
          <a:p>
            <a:pPr algn="r"/>
            <a:r>
              <a:rPr lang="de-AT" sz="1800" dirty="0">
                <a:solidFill>
                  <a:srgbClr val="33E0A1"/>
                </a:solidFill>
              </a:rPr>
              <a:t>rainer@timecockpit.com</a:t>
            </a:r>
            <a:br>
              <a:rPr lang="de-AT" sz="1800" dirty="0">
                <a:solidFill>
                  <a:srgbClr val="33E0A1"/>
                </a:solidFill>
              </a:rPr>
            </a:br>
            <a:r>
              <a:rPr lang="de-AT" sz="1800" dirty="0">
                <a:solidFill>
                  <a:srgbClr val="33E0A1"/>
                </a:solidFill>
              </a:rPr>
              <a:t>@</a:t>
            </a:r>
            <a:r>
              <a:rPr lang="de-AT" sz="1800" dirty="0" err="1">
                <a:solidFill>
                  <a:srgbClr val="33E0A1"/>
                </a:solidFill>
              </a:rPr>
              <a:t>rstropek</a:t>
            </a:r>
            <a:endParaRPr lang="de-AT" sz="1800" dirty="0">
              <a:solidFill>
                <a:srgbClr val="33E0A1"/>
              </a:solidFill>
            </a:endParaRPr>
          </a:p>
        </p:txBody>
      </p:sp>
    </p:spTree>
    <p:extLst>
      <p:ext uri="{BB962C8B-B14F-4D97-AF65-F5344CB8AC3E}">
        <p14:creationId xmlns:p14="http://schemas.microsoft.com/office/powerpoint/2010/main" val="146918334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41341-2C8F-4A03-8D65-F88839727A3B}"/>
              </a:ext>
            </a:extLst>
          </p:cNvPr>
          <p:cNvSpPr>
            <a:spLocks noGrp="1"/>
          </p:cNvSpPr>
          <p:nvPr>
            <p:ph type="title"/>
          </p:nvPr>
        </p:nvSpPr>
        <p:spPr/>
        <p:txBody>
          <a:bodyPr/>
          <a:lstStyle/>
          <a:p>
            <a:r>
              <a:rPr lang="de-AT" sz="6000" dirty="0" err="1"/>
              <a:t>Why</a:t>
            </a:r>
            <a:r>
              <a:rPr lang="de-AT" sz="6000" dirty="0"/>
              <a:t>?</a:t>
            </a:r>
          </a:p>
        </p:txBody>
      </p:sp>
      <p:sp>
        <p:nvSpPr>
          <p:cNvPr id="4" name="Text Placeholder 3">
            <a:extLst>
              <a:ext uri="{FF2B5EF4-FFF2-40B4-BE49-F238E27FC236}">
                <a16:creationId xmlns:a16="http://schemas.microsoft.com/office/drawing/2014/main" id="{656AB9B3-698C-441E-9B14-9EE2674AAF32}"/>
              </a:ext>
            </a:extLst>
          </p:cNvPr>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4008863202"/>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2FE8099-DA69-4821-B7D6-2C98C43AC2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60" y="-461530"/>
            <a:ext cx="9267179" cy="6226386"/>
          </a:xfrm>
          <a:prstGeom prst="rect">
            <a:avLst/>
          </a:prstGeom>
        </p:spPr>
      </p:pic>
      <p:sp>
        <p:nvSpPr>
          <p:cNvPr id="4" name="Text Placeholder 3">
            <a:extLst>
              <a:ext uri="{FF2B5EF4-FFF2-40B4-BE49-F238E27FC236}">
                <a16:creationId xmlns:a16="http://schemas.microsoft.com/office/drawing/2014/main" id="{3441A791-D962-476C-8868-F4063DEDCFE2}"/>
              </a:ext>
            </a:extLst>
          </p:cNvPr>
          <p:cNvSpPr>
            <a:spLocks noGrp="1"/>
          </p:cNvSpPr>
          <p:nvPr>
            <p:ph type="body" sz="quarter" idx="23"/>
          </p:nvPr>
        </p:nvSpPr>
        <p:spPr>
          <a:xfrm>
            <a:off x="827584" y="4778821"/>
            <a:ext cx="8064897" cy="364679"/>
          </a:xfrm>
        </p:spPr>
        <p:txBody>
          <a:bodyPr/>
          <a:lstStyle/>
          <a:p>
            <a:r>
              <a:rPr lang="de-AT" sz="1000" dirty="0">
                <a:solidFill>
                  <a:schemeClr val="bg1"/>
                </a:solidFill>
              </a:rPr>
              <a:t>Image Source: https://flic.kr/p/73eSV7 </a:t>
            </a:r>
          </a:p>
        </p:txBody>
      </p:sp>
    </p:spTree>
    <p:extLst>
      <p:ext uri="{BB962C8B-B14F-4D97-AF65-F5344CB8AC3E}">
        <p14:creationId xmlns:p14="http://schemas.microsoft.com/office/powerpoint/2010/main" val="312107920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6AB3EF32-85FB-4286-8E17-0DB5250B5A0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75656" y="545962"/>
            <a:ext cx="6373482" cy="4597538"/>
          </a:xfrm>
          <a:prstGeom prst="rect">
            <a:avLst/>
          </a:prstGeom>
        </p:spPr>
      </p:pic>
      <p:sp>
        <p:nvSpPr>
          <p:cNvPr id="5" name="Title 4">
            <a:extLst>
              <a:ext uri="{FF2B5EF4-FFF2-40B4-BE49-F238E27FC236}">
                <a16:creationId xmlns:a16="http://schemas.microsoft.com/office/drawing/2014/main" id="{EBB8D475-B107-4BF6-A488-1E4CDE4D0F33}"/>
              </a:ext>
            </a:extLst>
          </p:cNvPr>
          <p:cNvSpPr>
            <a:spLocks noGrp="1"/>
          </p:cNvSpPr>
          <p:nvPr>
            <p:ph type="title"/>
          </p:nvPr>
        </p:nvSpPr>
        <p:spPr>
          <a:xfrm>
            <a:off x="467542" y="195486"/>
            <a:ext cx="8208913" cy="681980"/>
          </a:xfrm>
        </p:spPr>
        <p:txBody>
          <a:bodyPr/>
          <a:lstStyle/>
          <a:p>
            <a:r>
              <a:rPr lang="de-AT" dirty="0">
                <a:solidFill>
                  <a:srgbClr val="33E0A1"/>
                </a:solidFill>
              </a:rPr>
              <a:t>Microservices</a:t>
            </a:r>
          </a:p>
        </p:txBody>
      </p:sp>
      <p:sp>
        <p:nvSpPr>
          <p:cNvPr id="6" name="Text Placeholder 5">
            <a:extLst>
              <a:ext uri="{FF2B5EF4-FFF2-40B4-BE49-F238E27FC236}">
                <a16:creationId xmlns:a16="http://schemas.microsoft.com/office/drawing/2014/main" id="{89431DDF-8CA9-4732-90C4-FF2F29F9DFE9}"/>
              </a:ext>
            </a:extLst>
          </p:cNvPr>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5429661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553B6A-101F-4743-ACCA-2A6E437FDC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96602"/>
            <a:ext cx="9144000" cy="6096000"/>
          </a:xfrm>
          <a:prstGeom prst="rect">
            <a:avLst/>
          </a:prstGeom>
        </p:spPr>
      </p:pic>
      <p:sp>
        <p:nvSpPr>
          <p:cNvPr id="5" name="Title 4">
            <a:extLst>
              <a:ext uri="{FF2B5EF4-FFF2-40B4-BE49-F238E27FC236}">
                <a16:creationId xmlns:a16="http://schemas.microsoft.com/office/drawing/2014/main" id="{EBB8D475-B107-4BF6-A488-1E4CDE4D0F33}"/>
              </a:ext>
            </a:extLst>
          </p:cNvPr>
          <p:cNvSpPr>
            <a:spLocks noGrp="1"/>
          </p:cNvSpPr>
          <p:nvPr>
            <p:ph type="title"/>
          </p:nvPr>
        </p:nvSpPr>
        <p:spPr>
          <a:xfrm>
            <a:off x="611560" y="3939902"/>
            <a:ext cx="8208913" cy="681980"/>
          </a:xfrm>
        </p:spPr>
        <p:txBody>
          <a:bodyPr/>
          <a:lstStyle/>
          <a:p>
            <a:r>
              <a:rPr lang="de-AT" dirty="0" err="1">
                <a:solidFill>
                  <a:srgbClr val="33E0A1"/>
                </a:solidFill>
              </a:rPr>
              <a:t>Reactive</a:t>
            </a:r>
            <a:r>
              <a:rPr lang="de-AT" dirty="0">
                <a:solidFill>
                  <a:srgbClr val="33E0A1"/>
                </a:solidFill>
              </a:rPr>
              <a:t> </a:t>
            </a:r>
            <a:r>
              <a:rPr lang="de-AT" dirty="0" err="1">
                <a:solidFill>
                  <a:srgbClr val="33E0A1"/>
                </a:solidFill>
              </a:rPr>
              <a:t>Programming</a:t>
            </a:r>
            <a:endParaRPr lang="de-AT" dirty="0">
              <a:solidFill>
                <a:srgbClr val="33E0A1"/>
              </a:solidFill>
            </a:endParaRPr>
          </a:p>
        </p:txBody>
      </p:sp>
      <p:sp>
        <p:nvSpPr>
          <p:cNvPr id="6" name="Text Placeholder 5">
            <a:extLst>
              <a:ext uri="{FF2B5EF4-FFF2-40B4-BE49-F238E27FC236}">
                <a16:creationId xmlns:a16="http://schemas.microsoft.com/office/drawing/2014/main" id="{89431DDF-8CA9-4732-90C4-FF2F29F9DFE9}"/>
              </a:ext>
            </a:extLst>
          </p:cNvPr>
          <p:cNvSpPr>
            <a:spLocks noGrp="1"/>
          </p:cNvSpPr>
          <p:nvPr>
            <p:ph type="body" sz="quarter" idx="23"/>
          </p:nvPr>
        </p:nvSpPr>
        <p:spPr/>
        <p:txBody>
          <a:bodyPr/>
          <a:lstStyle/>
          <a:p>
            <a:endParaRPr lang="de-AT"/>
          </a:p>
        </p:txBody>
      </p:sp>
    </p:spTree>
    <p:extLst>
      <p:ext uri="{BB962C8B-B14F-4D97-AF65-F5344CB8AC3E}">
        <p14:creationId xmlns:p14="http://schemas.microsoft.com/office/powerpoint/2010/main" val="40983847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010BC57-7112-4955-ABAF-AF7296945A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41577" y="15260"/>
            <a:ext cx="5860846" cy="5128240"/>
          </a:xfrm>
          <a:prstGeom prst="rect">
            <a:avLst/>
          </a:prstGeom>
        </p:spPr>
      </p:pic>
      <p:sp>
        <p:nvSpPr>
          <p:cNvPr id="3" name="Text Placeholder 2">
            <a:extLst>
              <a:ext uri="{FF2B5EF4-FFF2-40B4-BE49-F238E27FC236}">
                <a16:creationId xmlns:a16="http://schemas.microsoft.com/office/drawing/2014/main" id="{E97ED439-B708-4C59-9E76-A33C5114764A}"/>
              </a:ext>
            </a:extLst>
          </p:cNvPr>
          <p:cNvSpPr>
            <a:spLocks noGrp="1"/>
          </p:cNvSpPr>
          <p:nvPr>
            <p:ph type="body" sz="quarter" idx="23"/>
          </p:nvPr>
        </p:nvSpPr>
        <p:spPr>
          <a:xfrm>
            <a:off x="1763688" y="4778821"/>
            <a:ext cx="7128793" cy="364679"/>
          </a:xfrm>
        </p:spPr>
        <p:txBody>
          <a:bodyPr/>
          <a:lstStyle/>
          <a:p>
            <a:r>
              <a:rPr lang="de-AT" dirty="0"/>
              <a:t>Image Source: </a:t>
            </a:r>
            <a:r>
              <a:rPr lang="de-AT" dirty="0">
                <a:hlinkClick r:id="rId3"/>
              </a:rPr>
              <a:t>https://flic.kr/p/4JGGFW</a:t>
            </a:r>
            <a:r>
              <a:rPr lang="de-AT" dirty="0"/>
              <a:t> </a:t>
            </a:r>
          </a:p>
        </p:txBody>
      </p:sp>
      <p:sp>
        <p:nvSpPr>
          <p:cNvPr id="2" name="Title 1">
            <a:extLst>
              <a:ext uri="{FF2B5EF4-FFF2-40B4-BE49-F238E27FC236}">
                <a16:creationId xmlns:a16="http://schemas.microsoft.com/office/drawing/2014/main" id="{529FA597-82F2-4398-9D10-692CDBA4C4F9}"/>
              </a:ext>
            </a:extLst>
          </p:cNvPr>
          <p:cNvSpPr>
            <a:spLocks noGrp="1"/>
          </p:cNvSpPr>
          <p:nvPr>
            <p:ph type="title"/>
          </p:nvPr>
        </p:nvSpPr>
        <p:spPr>
          <a:xfrm>
            <a:off x="4125853" y="4155926"/>
            <a:ext cx="3312368" cy="681980"/>
          </a:xfrm>
        </p:spPr>
        <p:txBody>
          <a:bodyPr/>
          <a:lstStyle/>
          <a:p>
            <a:pPr algn="r"/>
            <a:r>
              <a:rPr lang="de-AT" dirty="0" err="1"/>
              <a:t>Autonomous</a:t>
            </a:r>
            <a:br>
              <a:rPr lang="de-AT" dirty="0"/>
            </a:br>
            <a:r>
              <a:rPr lang="de-AT" dirty="0"/>
              <a:t>Teams</a:t>
            </a:r>
          </a:p>
        </p:txBody>
      </p:sp>
    </p:spTree>
    <p:extLst>
      <p:ext uri="{BB962C8B-B14F-4D97-AF65-F5344CB8AC3E}">
        <p14:creationId xmlns:p14="http://schemas.microsoft.com/office/powerpoint/2010/main" val="403213963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4BD5F3C-6E85-4195-9E51-17B34A2029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3000" y="0"/>
            <a:ext cx="6858000" cy="5143500"/>
          </a:xfrm>
          <a:prstGeom prst="rect">
            <a:avLst/>
          </a:prstGeom>
        </p:spPr>
      </p:pic>
      <p:sp>
        <p:nvSpPr>
          <p:cNvPr id="8" name="Text Placeholder 7">
            <a:extLst>
              <a:ext uri="{FF2B5EF4-FFF2-40B4-BE49-F238E27FC236}">
                <a16:creationId xmlns:a16="http://schemas.microsoft.com/office/drawing/2014/main" id="{CFB71812-4EB5-4FDB-8387-A6834196F399}"/>
              </a:ext>
            </a:extLst>
          </p:cNvPr>
          <p:cNvSpPr>
            <a:spLocks noGrp="1"/>
          </p:cNvSpPr>
          <p:nvPr>
            <p:ph type="body" sz="quarter" idx="23"/>
          </p:nvPr>
        </p:nvSpPr>
        <p:spPr/>
        <p:txBody>
          <a:bodyPr/>
          <a:lstStyle/>
          <a:p>
            <a:r>
              <a:rPr lang="de-AT" dirty="0"/>
              <a:t>Image Source: </a:t>
            </a:r>
            <a:r>
              <a:rPr lang="de-AT" dirty="0">
                <a:hlinkClick r:id="rId3"/>
              </a:rPr>
              <a:t>https://flic.kr/p/5VB88j</a:t>
            </a:r>
            <a:r>
              <a:rPr lang="de-AT" dirty="0"/>
              <a:t> </a:t>
            </a:r>
          </a:p>
        </p:txBody>
      </p:sp>
    </p:spTree>
    <p:extLst>
      <p:ext uri="{BB962C8B-B14F-4D97-AF65-F5344CB8AC3E}">
        <p14:creationId xmlns:p14="http://schemas.microsoft.com/office/powerpoint/2010/main" val="151343825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A27148-6902-43B4-A024-F87C36694E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77738"/>
            <a:ext cx="9144000" cy="6098977"/>
          </a:xfrm>
          <a:prstGeom prst="rect">
            <a:avLst/>
          </a:prstGeom>
        </p:spPr>
      </p:pic>
      <p:sp>
        <p:nvSpPr>
          <p:cNvPr id="2" name="Text Placeholder 1">
            <a:extLst>
              <a:ext uri="{FF2B5EF4-FFF2-40B4-BE49-F238E27FC236}">
                <a16:creationId xmlns:a16="http://schemas.microsoft.com/office/drawing/2014/main" id="{CE17DB00-0DBA-4784-A109-1687D563F055}"/>
              </a:ext>
            </a:extLst>
          </p:cNvPr>
          <p:cNvSpPr>
            <a:spLocks noGrp="1"/>
          </p:cNvSpPr>
          <p:nvPr>
            <p:ph type="body" sz="quarter" idx="23"/>
          </p:nvPr>
        </p:nvSpPr>
        <p:spPr>
          <a:xfrm>
            <a:off x="251520" y="267494"/>
            <a:ext cx="7632849" cy="364679"/>
          </a:xfrm>
        </p:spPr>
        <p:txBody>
          <a:bodyPr/>
          <a:lstStyle/>
          <a:p>
            <a:r>
              <a:rPr lang="de-AT" sz="1000" dirty="0">
                <a:solidFill>
                  <a:schemeClr val="bg1"/>
                </a:solidFill>
              </a:rPr>
              <a:t>Image Source: https://www.flickr.com/photos/scobleizer/4870003098</a:t>
            </a:r>
          </a:p>
        </p:txBody>
      </p:sp>
    </p:spTree>
    <p:extLst>
      <p:ext uri="{BB962C8B-B14F-4D97-AF65-F5344CB8AC3E}">
        <p14:creationId xmlns:p14="http://schemas.microsoft.com/office/powerpoint/2010/main" val="40821323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Larissa-Design">
  <a:themeElements>
    <a:clrScheme name="Custom 1">
      <a:dk1>
        <a:srgbClr val="595959"/>
      </a:dk1>
      <a:lt1>
        <a:srgbClr val="FFFFFF"/>
      </a:lt1>
      <a:dk2>
        <a:srgbClr val="7F7F7F"/>
      </a:dk2>
      <a:lt2>
        <a:srgbClr val="F2F2F2"/>
      </a:lt2>
      <a:accent1>
        <a:srgbClr val="0071BC"/>
      </a:accent1>
      <a:accent2>
        <a:srgbClr val="72BF44"/>
      </a:accent2>
      <a:accent3>
        <a:srgbClr val="C52A1C"/>
      </a:accent3>
      <a:accent4>
        <a:srgbClr val="FFCC00"/>
      </a:accent4>
      <a:accent5>
        <a:srgbClr val="50A5DC"/>
      </a:accent5>
      <a:accent6>
        <a:srgbClr val="9DD435"/>
      </a:accent6>
      <a:hlink>
        <a:srgbClr val="0070C0"/>
      </a:hlink>
      <a:folHlink>
        <a:srgbClr val="00B0F0"/>
      </a:folHlink>
    </a:clrScheme>
    <a:fontScheme name="software architects">
      <a:majorFont>
        <a:latin typeface="Segoe UI Light"/>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theme>
</file>

<file path=ppt/theme/theme2.xml><?xml version="1.0" encoding="utf-8"?>
<a:theme xmlns:a="http://schemas.openxmlformats.org/drawingml/2006/main" name="2_5-30660_TR21_BO_CT_Template">
  <a:themeElements>
    <a:clrScheme name="Custom 12">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4DB0FF"/>
      </a:hlink>
      <a:folHlink>
        <a:srgbClr val="7F7F7F"/>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1_BO_CT_Template.potx [Read-Only]" id="{75943521-E3C3-4031-9F22-7C26411915FC}" vid="{7540FE32-89F5-4624-B769-BFB809EDCFE3}"/>
    </a:ext>
  </a:extLst>
</a:theme>
</file>

<file path=ppt/theme/theme3.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C90029AD581154692170791F90B0BA6" ma:contentTypeVersion="0" ma:contentTypeDescription="Create a new document." ma:contentTypeScope="" ma:versionID="453f2a28f59e13bb333d4563bd7e6ec5">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p:properties xmlns:p="http://schemas.microsoft.com/office/2006/metadata/properties" xmlns:xsi="http://www.w3.org/2001/XMLSchema-instance">
  <documentManagement/>
</p:properties>
</file>

<file path=customXml/itemProps1.xml><?xml version="1.0" encoding="utf-8"?>
<ds:datastoreItem xmlns:ds="http://schemas.openxmlformats.org/officeDocument/2006/customXml" ds:itemID="{B978F6DD-25A2-48DB-A93B-386E9DA01ECA}">
  <ds:schemaRefs>
    <ds:schemaRef ds:uri="http://schemas.microsoft.com/sharepoint/v3/contenttype/forms"/>
  </ds:schemaRefs>
</ds:datastoreItem>
</file>

<file path=customXml/itemProps2.xml><?xml version="1.0" encoding="utf-8"?>
<ds:datastoreItem xmlns:ds="http://schemas.openxmlformats.org/officeDocument/2006/customXml" ds:itemID="{14A11C81-3A20-458B-AC33-D8C9DB9BBB4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03D43D4A-F5F8-47F6-A4EC-521F433C91BF}">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purl.org/dc/elements/1.1/"/>
    <ds:schemaRef ds:uri="http://www.w3.org/XML/1998/namespace"/>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0</TotalTime>
  <Words>211</Words>
  <Application>Microsoft Office PowerPoint</Application>
  <PresentationFormat>On-screen Show (16:9)</PresentationFormat>
  <Paragraphs>36</Paragraphs>
  <Slides>19</Slides>
  <Notes>0</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19</vt:i4>
      </vt:variant>
    </vt:vector>
  </HeadingPairs>
  <TitlesOfParts>
    <vt:vector size="30" baseType="lpstr">
      <vt:lpstr>ＭＳ Ｐゴシック</vt:lpstr>
      <vt:lpstr>Arial</vt:lpstr>
      <vt:lpstr>Calibri</vt:lpstr>
      <vt:lpstr>Consolas</vt:lpstr>
      <vt:lpstr>Segoe UI</vt:lpstr>
      <vt:lpstr>Segoe UI Light</vt:lpstr>
      <vt:lpstr>Segoe UI Semilight</vt:lpstr>
      <vt:lpstr>Wingdings</vt:lpstr>
      <vt:lpstr>Wingdings 3</vt:lpstr>
      <vt:lpstr>Larissa-Design</vt:lpstr>
      <vt:lpstr>2_5-30660_TR21_BO_CT_Template</vt:lpstr>
      <vt:lpstr>Serverless</vt:lpstr>
      <vt:lpstr>PowerPoint Presentation</vt:lpstr>
      <vt:lpstr>Why?</vt:lpstr>
      <vt:lpstr>PowerPoint Presentation</vt:lpstr>
      <vt:lpstr>Microservices</vt:lpstr>
      <vt:lpstr>Reactive Programming</vt:lpstr>
      <vt:lpstr>Autonomous Teams</vt:lpstr>
      <vt:lpstr>PowerPoint Presentation</vt:lpstr>
      <vt:lpstr>PowerPoint Presentation</vt:lpstr>
      <vt:lpstr>PowerPoint Presentation</vt:lpstr>
      <vt:lpstr>Why Not?</vt:lpstr>
      <vt:lpstr>Trust is Required</vt:lpstr>
      <vt:lpstr>Specific Needs</vt:lpstr>
      <vt:lpstr>Demos</vt:lpstr>
      <vt:lpstr>Azure Functions Runtime 2.0</vt:lpstr>
      <vt:lpstr>Demo</vt:lpstr>
      <vt:lpstr>Summary</vt:lpstr>
      <vt:lpstr>PowerPoint Presentation</vt:lpstr>
      <vt:lpstr>Questions?</vt:lpstr>
    </vt:vector>
  </TitlesOfParts>
  <Company>software architects gmbh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softarch Presentation Template</dc:title>
  <dc:subject/>
  <dc:creator>Rainer Stropek</dc:creator>
  <cp:keywords/>
  <dc:description/>
  <cp:lastModifiedBy>Rainer Stropek</cp:lastModifiedBy>
  <cp:revision>542</cp:revision>
  <dcterms:created xsi:type="dcterms:W3CDTF">2008-12-21T08:14:37Z</dcterms:created>
  <dcterms:modified xsi:type="dcterms:W3CDTF">2018-04-26T06:46:13Z</dcterms:modified>
  <cp:contentStatus>Template</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0x0101006C90029AD581154692170791F90B0BA6</vt:lpwstr>
  </property>
</Properties>
</file>

<file path=docProps/thumbnail.jpeg>
</file>